
<file path=[Content_Types].xml><?xml version="1.0" encoding="utf-8"?>
<Types xmlns="http://schemas.openxmlformats.org/package/2006/content-types">
  <Default Extension="jpeg" ContentType="image/jpeg"/>
  <Default Extension="JPG" ContentType="image/.jpg"/>
  <Default Extension="wdp" ContentType="image/vnd.ms-photo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12.fntdata" ContentType="application/x-fontdata"/>
  <Override PartName="/ppt/fonts/font13.fntdata" ContentType="application/x-fontdata"/>
  <Override PartName="/ppt/fonts/font14.fntdata" ContentType="application/x-fontdata"/>
  <Override PartName="/ppt/fonts/font15.fntdata" ContentType="application/x-fontdata"/>
  <Override PartName="/ppt/fonts/font16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bookmarkIdSeed="4" firstSlideNum="0" showSpecialPlsOnTitleSld="0" embedTrueTypeFonts="1" saveSubsetFonts="1">
  <p:sldMasterIdLst>
    <p:sldMasterId id="2147483648" r:id="rId1"/>
  </p:sldMasterIdLst>
  <p:notesMasterIdLst>
    <p:notesMasterId r:id="rId4"/>
  </p:notesMasterIdLst>
  <p:sldIdLst>
    <p:sldId id="257" r:id="rId3"/>
    <p:sldId id="4089" r:id="rId5"/>
    <p:sldId id="4100" r:id="rId6"/>
    <p:sldId id="4094" r:id="rId7"/>
    <p:sldId id="4125" r:id="rId8"/>
    <p:sldId id="4126" r:id="rId9"/>
    <p:sldId id="4127" r:id="rId10"/>
    <p:sldId id="4132" r:id="rId11"/>
    <p:sldId id="4129" r:id="rId12"/>
    <p:sldId id="4134" r:id="rId13"/>
    <p:sldId id="4133" r:id="rId14"/>
    <p:sldId id="4135" r:id="rId15"/>
    <p:sldId id="4130" r:id="rId16"/>
    <p:sldId id="4106" r:id="rId17"/>
    <p:sldId id="4119" r:id="rId18"/>
    <p:sldId id="4136" r:id="rId19"/>
    <p:sldId id="4137" r:id="rId20"/>
    <p:sldId id="4122" r:id="rId21"/>
    <p:sldId id="4123" r:id="rId22"/>
    <p:sldId id="831" r:id="rId23"/>
  </p:sldIdLst>
  <p:sldSz cx="12192000" cy="6858000"/>
  <p:notesSz cx="7010400" cy="9296400"/>
  <p:embeddedFontLst>
    <p:embeddedFont>
      <p:font typeface="FS PF BeauSans Pro Light" panose="02000500000000020004" pitchFamily="2" charset="0"/>
      <p:regular r:id="rId28"/>
    </p:embeddedFont>
    <p:embeddedFont>
      <p:font typeface="FS PF BeauSans Pro" panose="02000500000000020004" pitchFamily="2" charset="0"/>
      <p:regular r:id="rId29"/>
    </p:embeddedFont>
    <p:embeddedFont>
      <p:font typeface="Tahoma" panose="020B0604030504040204" pitchFamily="34" charset="0"/>
      <p:regular r:id="rId30"/>
      <p:bold r:id="rId31"/>
    </p:embeddedFont>
    <p:embeddedFont>
      <p:font typeface="Century Gothic" panose="020B0502020202020204" pitchFamily="34" charset="0"/>
      <p:regular r:id="rId32"/>
      <p:bold r:id="rId33"/>
      <p:italic r:id="rId34"/>
      <p:boldItalic r:id="rId35"/>
    </p:embeddedFont>
    <p:embeddedFont>
      <p:font typeface="FS Magistral Bold" panose="020B0804030204080304" pitchFamily="34" charset="0"/>
      <p:bold r:id="rId36"/>
    </p:embeddedFont>
    <p:embeddedFont>
      <p:font typeface="FS Magistral Extra Bold" panose="020B0904030204080304" pitchFamily="34" charset="0"/>
      <p:bold r:id="rId37"/>
    </p:embeddedFont>
    <p:embeddedFont>
      <p:font typeface="Calibri Light" panose="020F0302020204030204" charset="0"/>
      <p:regular r:id="rId38"/>
      <p:italic r:id="rId39"/>
    </p:embeddedFont>
    <p:embeddedFont>
      <p:font typeface="Calibri" panose="020F0502020204030204" charset="0"/>
      <p:regular r:id="rId40"/>
      <p:bold r:id="rId41"/>
      <p:italic r:id="rId42"/>
      <p:boldItalic r:id="rId4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96" userDrawn="1">
          <p15:clr>
            <a:srgbClr val="A4A3A4"/>
          </p15:clr>
        </p15:guide>
        <p15:guide id="2" pos="4263" userDrawn="1">
          <p15:clr>
            <a:srgbClr val="A4A3A4"/>
          </p15:clr>
        </p15:guide>
        <p15:guide id="3" orient="horz" pos="2698" userDrawn="1">
          <p15:clr>
            <a:srgbClr val="A4A3A4"/>
          </p15:clr>
        </p15:guide>
        <p15:guide id="4" orient="horz" pos="3161" userDrawn="1">
          <p15:clr>
            <a:srgbClr val="A4A3A4"/>
          </p15:clr>
        </p15:guide>
        <p15:guide id="5" orient="horz" pos="3696" userDrawn="1">
          <p15:clr>
            <a:srgbClr val="A4A3A4"/>
          </p15:clr>
        </p15:guide>
        <p15:guide id="6" pos="360" userDrawn="1">
          <p15:clr>
            <a:srgbClr val="A4A3A4"/>
          </p15:clr>
        </p15:guide>
        <p15:guide id="7" pos="1176" userDrawn="1">
          <p15:clr>
            <a:srgbClr val="A4A3A4"/>
          </p15:clr>
        </p15:guide>
        <p15:guide id="8" pos="2611" userDrawn="1">
          <p15:clr>
            <a:srgbClr val="A4A3A4"/>
          </p15:clr>
        </p15:guide>
        <p15:guide id="9" pos="4152" userDrawn="1">
          <p15:clr>
            <a:srgbClr val="A4A3A4"/>
          </p15:clr>
        </p15:guide>
        <p15:guide id="10" pos="6006" userDrawn="1">
          <p15:clr>
            <a:srgbClr val="A4A3A4"/>
          </p15:clr>
        </p15:guide>
        <p15:guide id="11" pos="2703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1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1B2F"/>
    <a:srgbClr val="DB2728"/>
    <a:srgbClr val="F71C31"/>
    <a:srgbClr val="C50000"/>
    <a:srgbClr val="8D0000"/>
    <a:srgbClr val="C10000"/>
    <a:srgbClr val="C40000"/>
    <a:srgbClr val="404040"/>
    <a:srgbClr val="E18B6F"/>
    <a:srgbClr val="D0312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755" autoAdjust="0"/>
    <p:restoredTop sz="87655" autoAdjust="0"/>
  </p:normalViewPr>
  <p:slideViewPr>
    <p:cSldViewPr snapToGrid="0" showGuides="1">
      <p:cViewPr varScale="1">
        <p:scale>
          <a:sx n="75" d="100"/>
          <a:sy n="75" d="100"/>
        </p:scale>
        <p:origin x="1123" y="43"/>
      </p:cViewPr>
      <p:guideLst>
        <p:guide orient="horz" pos="2096"/>
        <p:guide pos="4263"/>
        <p:guide orient="horz" pos="2698"/>
        <p:guide orient="horz" pos="3161"/>
        <p:guide orient="horz" pos="3696"/>
        <p:guide pos="360"/>
        <p:guide pos="1176"/>
        <p:guide pos="2611"/>
        <p:guide pos="4152"/>
        <p:guide pos="6006"/>
        <p:guide pos="270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54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3" Type="http://schemas.openxmlformats.org/officeDocument/2006/relationships/font" Target="fonts/font16.fntdata"/><Relationship Id="rId42" Type="http://schemas.openxmlformats.org/officeDocument/2006/relationships/font" Target="fonts/font15.fntdata"/><Relationship Id="rId41" Type="http://schemas.openxmlformats.org/officeDocument/2006/relationships/font" Target="fonts/font14.fntdata"/><Relationship Id="rId40" Type="http://schemas.openxmlformats.org/officeDocument/2006/relationships/font" Target="fonts/font13.fntdata"/><Relationship Id="rId4" Type="http://schemas.openxmlformats.org/officeDocument/2006/relationships/notesMaster" Target="notesMasters/notesMaster1.xml"/><Relationship Id="rId39" Type="http://schemas.openxmlformats.org/officeDocument/2006/relationships/font" Target="fonts/font12.fntdata"/><Relationship Id="rId38" Type="http://schemas.openxmlformats.org/officeDocument/2006/relationships/font" Target="fonts/font11.fntdata"/><Relationship Id="rId37" Type="http://schemas.openxmlformats.org/officeDocument/2006/relationships/font" Target="fonts/font10.fntdata"/><Relationship Id="rId36" Type="http://schemas.openxmlformats.org/officeDocument/2006/relationships/font" Target="fonts/font9.fntdata"/><Relationship Id="rId35" Type="http://schemas.openxmlformats.org/officeDocument/2006/relationships/font" Target="fonts/font8.fntdata"/><Relationship Id="rId34" Type="http://schemas.openxmlformats.org/officeDocument/2006/relationships/font" Target="fonts/font7.fntdata"/><Relationship Id="rId33" Type="http://schemas.openxmlformats.org/officeDocument/2006/relationships/font" Target="fonts/font6.fntdata"/><Relationship Id="rId32" Type="http://schemas.openxmlformats.org/officeDocument/2006/relationships/font" Target="fonts/font5.fntdata"/><Relationship Id="rId31" Type="http://schemas.openxmlformats.org/officeDocument/2006/relationships/font" Target="fonts/font4.fntdata"/><Relationship Id="rId30" Type="http://schemas.openxmlformats.org/officeDocument/2006/relationships/font" Target="fonts/font3.fntdata"/><Relationship Id="rId3" Type="http://schemas.openxmlformats.org/officeDocument/2006/relationships/slide" Target="slides/slide1.xml"/><Relationship Id="rId29" Type="http://schemas.openxmlformats.org/officeDocument/2006/relationships/font" Target="fonts/font2.fntdata"/><Relationship Id="rId28" Type="http://schemas.openxmlformats.org/officeDocument/2006/relationships/font" Target="fonts/font1.fntdata"/><Relationship Id="rId27" Type="http://schemas.openxmlformats.org/officeDocument/2006/relationships/commentAuthors" Target="commentAuthors.xml"/><Relationship Id="rId26" Type="http://schemas.openxmlformats.org/officeDocument/2006/relationships/tableStyles" Target="tableStyles.xml"/><Relationship Id="rId25" Type="http://schemas.openxmlformats.org/officeDocument/2006/relationships/viewProps" Target="viewProps.xml"/><Relationship Id="rId24" Type="http://schemas.openxmlformats.org/officeDocument/2006/relationships/presProps" Target="presProps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 b="0" i="0">
                <a:latin typeface="FS PF BeauSans Pro Light" panose="02000500000000020004" pitchFamily="2" charset="0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 b="0" i="0">
                <a:latin typeface="FS PF BeauSans Pro Light" panose="02000500000000020004" pitchFamily="2" charset="0"/>
              </a:defRPr>
            </a:lvl1pPr>
          </a:lstStyle>
          <a:p>
            <a:fld id="{C1A45D35-AD8C-49D3-8F59-90138E146610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 b="0" i="0">
                <a:latin typeface="FS PF BeauSans Pro Light" panose="02000500000000020004" pitchFamily="2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 b="0" i="0">
                <a:latin typeface="FS PF BeauSans Pro Light" panose="02000500000000020004" pitchFamily="2" charset="0"/>
              </a:defRPr>
            </a:lvl1pPr>
          </a:lstStyle>
          <a:p>
            <a:fld id="{E45FEDFB-5E2A-43D3-A106-A9781A570BBD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FS PF BeauSans Pro Light" panose="02000500000000020004" pitchFamily="2" charset="0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FS PF BeauSans Pro Light" panose="02000500000000020004" pitchFamily="2" charset="0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FS PF BeauSans Pro Light" panose="02000500000000020004" pitchFamily="2" charset="0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FS PF BeauSans Pro Light" panose="02000500000000020004" pitchFamily="2" charset="0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FS PF BeauSans Pro Light" panose="02000500000000020004" pitchFamily="2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5FEDFB-5E2A-43D3-A106-A9781A570BBD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IC: Integrated Circuit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5FEDFB-5E2A-43D3-A106-A9781A570BBD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IC: Integrated Circuit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5FEDFB-5E2A-43D3-A106-A9781A570BBD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IC: Integrated Circuit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5FEDFB-5E2A-43D3-A106-A9781A570BBD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IC: Integrated Circuit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5FEDFB-5E2A-43D3-A106-A9781A570BBD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IC: Integrated Circuit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5FEDFB-5E2A-43D3-A106-A9781A570BBD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IC: Integrated Circuit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5FEDFB-5E2A-43D3-A106-A9781A570BBD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IC: Integrated Circuit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5FEDFB-5E2A-43D3-A106-A9781A570BBD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5FEDFB-5E2A-43D3-A106-A9781A570BBD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5FEDFB-5E2A-43D3-A106-A9781A570BBD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IC: Integrated Circuit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5FEDFB-5E2A-43D3-A106-A9781A570BBD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IC: Integrated Circuit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5FEDFB-5E2A-43D3-A106-A9781A570BBD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IC: Integrated Circuit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5FEDFB-5E2A-43D3-A106-A9781A570BBD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IC: Integrated Circuit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5FEDFB-5E2A-43D3-A106-A9781A570BBD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IC: Integrated Circuit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5FEDFB-5E2A-43D3-A106-A9781A570BBD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IC: Integrated Circuit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5FEDFB-5E2A-43D3-A106-A9781A570BBD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IC: Integrated Circuit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5FEDFB-5E2A-43D3-A106-A9781A570BBD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510128" y="6271006"/>
            <a:ext cx="441080" cy="365125"/>
          </a:xfrm>
        </p:spPr>
        <p:txBody>
          <a:bodyPr/>
          <a:lstStyle>
            <a:lvl1pPr algn="ctr">
              <a:defRPr/>
            </a:lvl1pPr>
          </a:lstStyle>
          <a:p>
            <a:fld id="{9BDFC6CA-7EF9-41E7-A554-FEB845A95311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bg>
      <p:bgPr>
        <a:blipFill dpi="0" rotWithShape="1">
          <a:blip r:embed="rId2">
            <a:alphaModFix amt="2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1"/>
          <p:cNvSpPr>
            <a:spLocks noGrp="1"/>
          </p:cNvSpPr>
          <p:nvPr>
            <p:ph type="body" sz="quarter" idx="14"/>
          </p:nvPr>
        </p:nvSpPr>
        <p:spPr>
          <a:xfrm>
            <a:off x="2984338" y="2411151"/>
            <a:ext cx="7815742" cy="914400"/>
          </a:xfrm>
        </p:spPr>
        <p:txBody>
          <a:bodyPr>
            <a:normAutofit/>
          </a:bodyPr>
          <a:lstStyle>
            <a:lvl1pPr marL="0" indent="0">
              <a:buNone/>
              <a:defRPr sz="3200" b="0" i="0">
                <a:solidFill>
                  <a:srgbClr val="EE0032"/>
                </a:solidFill>
                <a:latin typeface="FS PF BeauSans Pro" panose="02000500000000020004" pitchFamily="2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510128" y="6271006"/>
            <a:ext cx="441080" cy="365125"/>
          </a:xfrm>
        </p:spPr>
        <p:txBody>
          <a:bodyPr/>
          <a:lstStyle>
            <a:lvl1pPr algn="ctr">
              <a:defRPr/>
            </a:lvl1pPr>
          </a:lstStyle>
          <a:p>
            <a:fld id="{9BDFC6CA-7EF9-41E7-A554-FEB845A95311}" type="slidenum">
              <a:rPr lang="en-US" smtClean="0"/>
            </a:fld>
            <a:endParaRPr lang="en-US"/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817654" y="2044308"/>
            <a:ext cx="2033588" cy="2033587"/>
            <a:chOff x="922527" y="1355086"/>
            <a:chExt cx="2033588" cy="2033587"/>
          </a:xfrm>
        </p:grpSpPr>
        <p:grpSp>
          <p:nvGrpSpPr>
            <p:cNvPr id="13" name="Google Shape;313;p22"/>
            <p:cNvGrpSpPr/>
            <p:nvPr/>
          </p:nvGrpSpPr>
          <p:grpSpPr bwMode="auto">
            <a:xfrm>
              <a:off x="922527" y="1355086"/>
              <a:ext cx="2033588" cy="2033587"/>
              <a:chOff x="-1266371" y="4076700"/>
              <a:chExt cx="4165600" cy="4165600"/>
            </a:xfrm>
          </p:grpSpPr>
          <p:sp>
            <p:nvSpPr>
              <p:cNvPr id="15" name="Google Shape;314;p22"/>
              <p:cNvSpPr>
                <a:spLocks noChangeArrowheads="1"/>
              </p:cNvSpPr>
              <p:nvPr/>
            </p:nvSpPr>
            <p:spPr bwMode="auto">
              <a:xfrm>
                <a:off x="-1025072" y="4317999"/>
                <a:ext cx="3682999" cy="3683001"/>
              </a:xfrm>
              <a:prstGeom prst="ellipse">
                <a:avLst/>
              </a:prstGeom>
              <a:solidFill>
                <a:srgbClr val="EE003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lIns="91425" tIns="45700" rIns="91425" bIns="45700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/>
                <a:endParaRPr lang="vi-VN" altLang="vi-VN" sz="1400" b="0" i="0">
                  <a:solidFill>
                    <a:srgbClr val="FFFFFF"/>
                  </a:solidFill>
                  <a:latin typeface="FS PF BeauSans Pro" panose="02000500000000020004" pitchFamily="2" charset="0"/>
                  <a:ea typeface="Century Gothic" panose="020B0502020202020204" pitchFamily="34" charset="0"/>
                  <a:cs typeface="Century Gothic" panose="020B0502020202020204" pitchFamily="34" charset="0"/>
                  <a:sym typeface="Century Gothic" panose="020B0502020202020204" pitchFamily="34" charset="0"/>
                </a:endParaRPr>
              </a:p>
            </p:txBody>
          </p:sp>
          <p:grpSp>
            <p:nvGrpSpPr>
              <p:cNvPr id="16" name="Google Shape;315;p22"/>
              <p:cNvGrpSpPr/>
              <p:nvPr/>
            </p:nvGrpSpPr>
            <p:grpSpPr bwMode="auto">
              <a:xfrm>
                <a:off x="-1266371" y="4076700"/>
                <a:ext cx="4165600" cy="4165600"/>
                <a:chOff x="-1266371" y="4076700"/>
                <a:chExt cx="4165600" cy="4165600"/>
              </a:xfrm>
            </p:grpSpPr>
            <p:sp>
              <p:nvSpPr>
                <p:cNvPr id="17" name="Google Shape;316;p22"/>
                <p:cNvSpPr>
                  <a:spLocks noChangeArrowheads="1"/>
                </p:cNvSpPr>
                <p:nvPr/>
              </p:nvSpPr>
              <p:spPr bwMode="auto">
                <a:xfrm>
                  <a:off x="2697616" y="5348316"/>
                  <a:ext cx="161925" cy="161925"/>
                </a:xfrm>
                <a:prstGeom prst="ellipse">
                  <a:avLst/>
                </a:prstGeom>
                <a:solidFill>
                  <a:srgbClr val="EE003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91425" tIns="45700" rIns="91425" bIns="45700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/>
                  <a:endParaRPr lang="vi-VN" altLang="vi-VN" sz="1400" b="0" i="0">
                    <a:solidFill>
                      <a:srgbClr val="FFFFFF"/>
                    </a:solidFill>
                    <a:latin typeface="FS PF BeauSans Pro" panose="02000500000000020004" pitchFamily="2" charset="0"/>
                    <a:ea typeface="Century Gothic" panose="020B0502020202020204" pitchFamily="34" charset="0"/>
                    <a:cs typeface="Century Gothic" panose="020B0502020202020204" pitchFamily="34" charset="0"/>
                    <a:sym typeface="Century Gothic" panose="020B0502020202020204" pitchFamily="34" charset="0"/>
                  </a:endParaRPr>
                </a:p>
              </p:txBody>
            </p:sp>
            <p:sp>
              <p:nvSpPr>
                <p:cNvPr id="18" name="Google Shape;317;p22"/>
                <p:cNvSpPr>
                  <a:spLocks noChangeArrowheads="1"/>
                </p:cNvSpPr>
                <p:nvPr/>
              </p:nvSpPr>
              <p:spPr bwMode="auto">
                <a:xfrm>
                  <a:off x="-1266371" y="4076700"/>
                  <a:ext cx="4165600" cy="4165600"/>
                </a:xfrm>
                <a:prstGeom prst="ellipse">
                  <a:avLst/>
                </a:prstGeom>
                <a:noFill/>
                <a:ln w="12700">
                  <a:solidFill>
                    <a:srgbClr val="EE0032"/>
                  </a:solidFill>
                  <a:miter lim="800000"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91425" tIns="45700" rIns="91425" bIns="45700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/>
                  <a:endParaRPr lang="vi-VN" altLang="vi-VN" sz="1400" b="0" i="0">
                    <a:solidFill>
                      <a:srgbClr val="FFFFFF"/>
                    </a:solidFill>
                    <a:latin typeface="FS PF BeauSans Pro" panose="02000500000000020004" pitchFamily="2" charset="0"/>
                    <a:ea typeface="Century Gothic" panose="020B0502020202020204" pitchFamily="34" charset="0"/>
                    <a:cs typeface="Century Gothic" panose="020B0502020202020204" pitchFamily="34" charset="0"/>
                    <a:sym typeface="Century Gothic" panose="020B0502020202020204" pitchFamily="34" charset="0"/>
                  </a:endParaRPr>
                </a:p>
              </p:txBody>
            </p:sp>
            <p:sp>
              <p:nvSpPr>
                <p:cNvPr id="19" name="Google Shape;318;p22"/>
                <p:cNvSpPr>
                  <a:spLocks noChangeArrowheads="1"/>
                </p:cNvSpPr>
                <p:nvPr/>
              </p:nvSpPr>
              <p:spPr bwMode="auto">
                <a:xfrm>
                  <a:off x="-920228" y="7346082"/>
                  <a:ext cx="161925" cy="161925"/>
                </a:xfrm>
                <a:prstGeom prst="ellipse">
                  <a:avLst/>
                </a:prstGeom>
                <a:solidFill>
                  <a:srgbClr val="EE003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91425" tIns="45700" rIns="91425" bIns="45700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/>
                  <a:endParaRPr lang="vi-VN" altLang="vi-VN" sz="1400" b="0" i="0">
                    <a:solidFill>
                      <a:srgbClr val="FFFFFF"/>
                    </a:solidFill>
                    <a:latin typeface="FS PF BeauSans Pro" panose="02000500000000020004" pitchFamily="2" charset="0"/>
                    <a:ea typeface="Century Gothic" panose="020B0502020202020204" pitchFamily="34" charset="0"/>
                    <a:cs typeface="Century Gothic" panose="020B0502020202020204" pitchFamily="34" charset="0"/>
                    <a:sym typeface="Century Gothic" panose="020B0502020202020204" pitchFamily="34" charset="0"/>
                  </a:endParaRPr>
                </a:p>
              </p:txBody>
            </p:sp>
          </p:grpSp>
        </p:grpSp>
        <p:sp>
          <p:nvSpPr>
            <p:cNvPr id="14" name="Google Shape;319;p22"/>
            <p:cNvSpPr txBox="1">
              <a:spLocks noChangeArrowheads="1"/>
            </p:cNvSpPr>
            <p:nvPr/>
          </p:nvSpPr>
          <p:spPr bwMode="auto">
            <a:xfrm>
              <a:off x="1317732" y="1790223"/>
              <a:ext cx="1366838" cy="285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8575" tIns="34275" rIns="68575" bIns="34275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just"/>
              <a:r>
                <a:rPr lang="en-US" altLang="vi-VN" sz="1800" b="0" i="0">
                  <a:solidFill>
                    <a:srgbClr val="FFFFFF"/>
                  </a:solidFill>
                  <a:latin typeface="FS Magistral Bold" panose="020B0804030204080304" pitchFamily="34" charset="0"/>
                  <a:ea typeface="Tahoma" panose="020B0604030504040204" pitchFamily="34" charset="0"/>
                  <a:cs typeface="Tahoma" panose="020B0604030504040204" pitchFamily="34" charset="0"/>
                  <a:sym typeface="Century Gothic" panose="020B0502020202020204" pitchFamily="34" charset="0"/>
                </a:rPr>
                <a:t>PART</a:t>
              </a:r>
              <a:endParaRPr lang="vi-VN" altLang="vi-VN" sz="1800" b="0" i="0">
                <a:solidFill>
                  <a:srgbClr val="FFFFFF"/>
                </a:solidFill>
                <a:latin typeface="FS PF BeauSans Pro" panose="02000500000000020004" pitchFamily="2" charset="0"/>
                <a:ea typeface="Tahoma" panose="020B0604030504040204" pitchFamily="34" charset="0"/>
                <a:cs typeface="Tahoma" panose="020B0604030504040204" pitchFamily="34" charset="0"/>
                <a:sym typeface="Century Gothic" panose="020B0502020202020204" pitchFamily="34" charset="0"/>
              </a:endParaRPr>
            </a:p>
          </p:txBody>
        </p:sp>
      </p:grpSp>
      <p:grpSp>
        <p:nvGrpSpPr>
          <p:cNvPr id="20" name="Google Shape;328;p22"/>
          <p:cNvGrpSpPr/>
          <p:nvPr userDrawn="1"/>
        </p:nvGrpSpPr>
        <p:grpSpPr bwMode="auto">
          <a:xfrm>
            <a:off x="3089456" y="3006308"/>
            <a:ext cx="8321040" cy="72030"/>
            <a:chOff x="5029200" y="2769580"/>
            <a:chExt cx="5680075" cy="45719"/>
          </a:xfrm>
          <a:solidFill>
            <a:srgbClr val="EE0032"/>
          </a:solidFill>
        </p:grpSpPr>
        <p:sp>
          <p:nvSpPr>
            <p:cNvPr id="21" name="Google Shape;329;p22"/>
            <p:cNvSpPr>
              <a:spLocks noChangeArrowheads="1"/>
            </p:cNvSpPr>
            <p:nvPr/>
          </p:nvSpPr>
          <p:spPr bwMode="auto">
            <a:xfrm>
              <a:off x="5029200" y="2769580"/>
              <a:ext cx="723900" cy="45719"/>
            </a:xfrm>
            <a:prstGeom prst="rect">
              <a:avLst/>
            </a:prstGeom>
            <a:grpFill/>
            <a:ln w="9525">
              <a:solidFill>
                <a:srgbClr val="EE0032"/>
              </a:solidFill>
              <a:miter lim="800000"/>
            </a:ln>
          </p:spPr>
          <p:txBody>
            <a:bodyPr lIns="91425" tIns="45700" rIns="91425" bIns="45700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endParaRPr lang="vi-VN" altLang="vi-VN" sz="1400" b="0" i="0">
                <a:solidFill>
                  <a:srgbClr val="EE0032"/>
                </a:solidFill>
                <a:latin typeface="FS PF BeauSans Pro" panose="02000500000000020004" pitchFamily="2" charset="0"/>
                <a:ea typeface="Century Gothic" panose="020B0502020202020204" pitchFamily="34" charset="0"/>
                <a:cs typeface="Century Gothic" panose="020B0502020202020204" pitchFamily="34" charset="0"/>
                <a:sym typeface="Century Gothic" panose="020B0502020202020204" pitchFamily="34" charset="0"/>
              </a:endParaRPr>
            </a:p>
          </p:txBody>
        </p:sp>
        <p:cxnSp>
          <p:nvCxnSpPr>
            <p:cNvPr id="22" name="Google Shape;330;p22"/>
            <p:cNvCxnSpPr>
              <a:cxnSpLocks noChangeShapeType="1"/>
            </p:cNvCxnSpPr>
            <p:nvPr/>
          </p:nvCxnSpPr>
          <p:spPr bwMode="auto">
            <a:xfrm>
              <a:off x="5711825" y="2792439"/>
              <a:ext cx="4997450" cy="0"/>
            </a:xfrm>
            <a:prstGeom prst="straightConnector1">
              <a:avLst/>
            </a:prstGeom>
            <a:grpFill/>
            <a:ln w="9525">
              <a:solidFill>
                <a:srgbClr val="EE0032"/>
              </a:solidFill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25" name="Text Placeholder 24"/>
          <p:cNvSpPr>
            <a:spLocks noGrp="1"/>
          </p:cNvSpPr>
          <p:nvPr>
            <p:ph type="body" sz="quarter" idx="15" hasCustomPrompt="1"/>
          </p:nvPr>
        </p:nvSpPr>
        <p:spPr>
          <a:xfrm>
            <a:off x="1665296" y="2765195"/>
            <a:ext cx="1068145" cy="914400"/>
          </a:xfrm>
        </p:spPr>
        <p:txBody>
          <a:bodyPr>
            <a:normAutofit/>
          </a:bodyPr>
          <a:lstStyle>
            <a:lvl1pPr marL="0" indent="0">
              <a:buNone/>
              <a:defRPr sz="4800" b="0" i="0">
                <a:solidFill>
                  <a:schemeClr val="bg1"/>
                </a:solidFill>
                <a:latin typeface="FS Magistral Extra Bold" panose="020B0904030204080304" pitchFamily="34" charset="0"/>
              </a:defRPr>
            </a:lvl1pPr>
          </a:lstStyle>
          <a:p>
            <a:pPr lvl="0"/>
            <a:r>
              <a:rPr lang="en-US" dirty="0"/>
              <a:t>01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898" y="246388"/>
            <a:ext cx="1933922" cy="70585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ình chữ nhật 70"/>
          <p:cNvSpPr/>
          <p:nvPr/>
        </p:nvSpPr>
        <p:spPr>
          <a:xfrm>
            <a:off x="614722" y="226132"/>
            <a:ext cx="5700474" cy="176066"/>
          </a:xfrm>
          <a:prstGeom prst="rect">
            <a:avLst/>
          </a:prstGeom>
          <a:solidFill>
            <a:srgbClr val="ED1B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solidFill>
                <a:srgbClr val="ED1B2F"/>
              </a:solidFill>
              <a:latin typeface="FS PF BeauSans Pro Light" panose="02000500000000020004" pitchFamily="2" charset="0"/>
            </a:endParaRPr>
          </a:p>
        </p:txBody>
      </p:sp>
      <p:sp>
        <p:nvSpPr>
          <p:cNvPr id="9" name="Hình chữ nhật: Góc Tròn 71"/>
          <p:cNvSpPr/>
          <p:nvPr/>
        </p:nvSpPr>
        <p:spPr>
          <a:xfrm>
            <a:off x="614722" y="37140"/>
            <a:ext cx="11521247" cy="365127"/>
          </a:xfrm>
          <a:prstGeom prst="roundRect">
            <a:avLst>
              <a:gd name="adj" fmla="val 50000"/>
            </a:avLst>
          </a:prstGeom>
          <a:solidFill>
            <a:srgbClr val="ED1B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solidFill>
                <a:srgbClr val="ED1B2F"/>
              </a:solidFill>
              <a:latin typeface="FS PF BeauSans Pro Light" panose="02000500000000020004" pitchFamily="2" charset="0"/>
            </a:endParaRPr>
          </a:p>
        </p:txBody>
      </p:sp>
      <p:grpSp>
        <p:nvGrpSpPr>
          <p:cNvPr id="5" name="Group 4"/>
          <p:cNvGrpSpPr/>
          <p:nvPr userDrawn="1"/>
        </p:nvGrpSpPr>
        <p:grpSpPr>
          <a:xfrm>
            <a:off x="67378" y="37141"/>
            <a:ext cx="486879" cy="365058"/>
            <a:chOff x="67378" y="37141"/>
            <a:chExt cx="486879" cy="365058"/>
          </a:xfrm>
        </p:grpSpPr>
        <p:sp>
          <p:nvSpPr>
            <p:cNvPr id="11" name="Hình chữ nhật 66"/>
            <p:cNvSpPr/>
            <p:nvPr/>
          </p:nvSpPr>
          <p:spPr>
            <a:xfrm>
              <a:off x="301080" y="242700"/>
              <a:ext cx="253176" cy="159499"/>
            </a:xfrm>
            <a:prstGeom prst="rect">
              <a:avLst/>
            </a:prstGeom>
            <a:solidFill>
              <a:srgbClr val="ED1B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latin typeface="FS PF BeauSans Pro Light" panose="02000500000000020004" pitchFamily="2" charset="0"/>
              </a:endParaRPr>
            </a:p>
          </p:txBody>
        </p:sp>
        <p:sp>
          <p:nvSpPr>
            <p:cNvPr id="12" name="Hình chữ nhật: Góc Tròn 67"/>
            <p:cNvSpPr/>
            <p:nvPr userDrawn="1"/>
          </p:nvSpPr>
          <p:spPr>
            <a:xfrm>
              <a:off x="67378" y="37141"/>
              <a:ext cx="486879" cy="365058"/>
            </a:xfrm>
            <a:prstGeom prst="roundRect">
              <a:avLst>
                <a:gd name="adj" fmla="val 50000"/>
              </a:avLst>
            </a:prstGeom>
            <a:solidFill>
              <a:srgbClr val="ED1B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b="0" i="0">
                <a:latin typeface="FS Magistral Bold" panose="020B0804030204080304" pitchFamily="34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0396" y="36516"/>
            <a:ext cx="11465572" cy="365682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1800" b="0" i="0" baseline="0">
                <a:solidFill>
                  <a:schemeClr val="bg1"/>
                </a:solidFill>
                <a:latin typeface="FS Magistral Extra Bold" panose="020B0904030204080304" pitchFamily="34" charset="0"/>
              </a:defRPr>
            </a:lvl1pPr>
          </a:lstStyle>
          <a:p>
            <a:r>
              <a:rPr lang="en-US"/>
              <a:t>TIÊU ĐỀ CHÍNH</a:t>
            </a:r>
            <a:endParaRPr lang="en-US"/>
          </a:p>
        </p:txBody>
      </p:sp>
      <p:sp>
        <p:nvSpPr>
          <p:cNvPr id="19" name="Slide Number Placeholder 3"/>
          <p:cNvSpPr txBox="1"/>
          <p:nvPr userDrawn="1"/>
        </p:nvSpPr>
        <p:spPr>
          <a:xfrm>
            <a:off x="11816023" y="6556087"/>
            <a:ext cx="375977" cy="30191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b="0" i="0" kern="1200">
                <a:solidFill>
                  <a:schemeClr val="tx1">
                    <a:tint val="75000"/>
                  </a:schemeClr>
                </a:solidFill>
                <a:latin typeface="FS PF BeauSans Pro Light" panose="02000500000000020004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DFC6CA-7EF9-41E7-A554-FEB845A95311}" type="slidenum">
              <a:rPr lang="en-US" smtClean="0"/>
            </a:fld>
            <a:endParaRPr lang="en-US"/>
          </a:p>
        </p:txBody>
      </p:sp>
      <p:sp>
        <p:nvSpPr>
          <p:cNvPr id="20" name="Round Single Corner Rectangle 19"/>
          <p:cNvSpPr/>
          <p:nvPr userDrawn="1"/>
        </p:nvSpPr>
        <p:spPr>
          <a:xfrm>
            <a:off x="10498667" y="6553200"/>
            <a:ext cx="1693333" cy="304800"/>
          </a:xfrm>
          <a:prstGeom prst="round1Rect">
            <a:avLst>
              <a:gd name="adj" fmla="val 50000"/>
            </a:avLst>
          </a:prstGeom>
          <a:solidFill>
            <a:srgbClr val="EE0033"/>
          </a:solidFill>
          <a:ln>
            <a:solidFill>
              <a:srgbClr val="EE00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 Single Corner Rectangle 21"/>
          <p:cNvSpPr/>
          <p:nvPr userDrawn="1"/>
        </p:nvSpPr>
        <p:spPr>
          <a:xfrm>
            <a:off x="0" y="6553200"/>
            <a:ext cx="10728960" cy="304800"/>
          </a:xfrm>
          <a:prstGeom prst="round1Rect">
            <a:avLst>
              <a:gd name="adj" fmla="val 50000"/>
            </a:avLst>
          </a:prstGeom>
          <a:solidFill>
            <a:srgbClr val="B5B4B4"/>
          </a:solidFill>
          <a:ln>
            <a:solidFill>
              <a:srgbClr val="B5B4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 userDrawn="1"/>
        </p:nvSpPr>
        <p:spPr>
          <a:xfrm>
            <a:off x="341242" y="6578641"/>
            <a:ext cx="199101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spc="300">
                <a:solidFill>
                  <a:schemeClr val="tx1">
                    <a:lumMod val="65000"/>
                    <a:lumOff val="35000"/>
                  </a:schemeClr>
                </a:solidFill>
                <a:latin typeface="FS PF BeauSans Pro Light" panose="02000500000000020004" pitchFamily="2" charset="0"/>
              </a:rPr>
              <a:t>viettel.com.vn</a:t>
            </a:r>
            <a:endParaRPr lang="en-US" sz="1050" spc="300" dirty="0">
              <a:solidFill>
                <a:schemeClr val="tx1">
                  <a:lumMod val="65000"/>
                  <a:lumOff val="35000"/>
                </a:schemeClr>
              </a:solidFill>
              <a:latin typeface="FS PF BeauSans Pro Light" panose="02000500000000020004" pitchFamily="2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3547" y="6617688"/>
            <a:ext cx="753866" cy="175822"/>
          </a:xfrm>
          <a:prstGeom prst="rect">
            <a:avLst/>
          </a:prstGeom>
        </p:spPr>
      </p:pic>
      <p:sp>
        <p:nvSpPr>
          <p:cNvPr id="29" name="Text Placeholder 22"/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141402" y="37141"/>
            <a:ext cx="399681" cy="365058"/>
          </a:xfrm>
        </p:spPr>
        <p:txBody>
          <a:bodyPr>
            <a:noAutofit/>
          </a:bodyPr>
          <a:lstStyle>
            <a:lvl1pPr marL="0" indent="0">
              <a:buNone/>
              <a:defRPr sz="2200" b="1">
                <a:solidFill>
                  <a:schemeClr val="bg1"/>
                </a:solidFill>
                <a:latin typeface="FS Magistral Extra Bold" panose="020B0904030204080304" pitchFamily="34" charset="0"/>
                <a:cs typeface="FS Magistral Extra Bold" panose="020B0904030204080304" pitchFamily="34" charset="0"/>
              </a:defRPr>
            </a:lvl1pPr>
            <a:lvl2pPr>
              <a:defRPr>
                <a:latin typeface="FS PF BeauSans Pro" panose="02000500000000020004" pitchFamily="2" charset="0"/>
                <a:cs typeface="FS PF BeauSans Pro" panose="02000500000000020004" pitchFamily="2" charset="0"/>
              </a:defRPr>
            </a:lvl2pPr>
            <a:lvl3pPr>
              <a:defRPr>
                <a:latin typeface="FS PF BeauSans Pro" panose="02000500000000020004" pitchFamily="2" charset="0"/>
                <a:cs typeface="FS PF BeauSans Pro" panose="02000500000000020004" pitchFamily="2" charset="0"/>
              </a:defRPr>
            </a:lvl3pPr>
            <a:lvl4pPr>
              <a:defRPr>
                <a:latin typeface="FS PF BeauSans Pro" panose="02000500000000020004" pitchFamily="2" charset="0"/>
                <a:cs typeface="FS PF BeauSans Pro" panose="02000500000000020004" pitchFamily="2" charset="0"/>
              </a:defRPr>
            </a:lvl4pPr>
            <a:lvl5pPr>
              <a:defRPr>
                <a:latin typeface="FS PF BeauSans Pro" panose="02000500000000020004" pitchFamily="2" charset="0"/>
                <a:cs typeface="FS PF BeauSans Pro" panose="02000500000000020004" pitchFamily="2" charset="0"/>
              </a:defRPr>
            </a:lvl5pPr>
          </a:lstStyle>
          <a:p>
            <a:pPr lvl="0"/>
            <a:r>
              <a:rPr lang="en-US" dirty="0"/>
              <a:t>1</a:t>
            </a: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ình chữ nhật 70"/>
          <p:cNvSpPr/>
          <p:nvPr/>
        </p:nvSpPr>
        <p:spPr>
          <a:xfrm>
            <a:off x="614722" y="226132"/>
            <a:ext cx="5700474" cy="176066"/>
          </a:xfrm>
          <a:prstGeom prst="rect">
            <a:avLst/>
          </a:prstGeom>
          <a:solidFill>
            <a:srgbClr val="ED1B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solidFill>
                <a:srgbClr val="ED1B2F"/>
              </a:solidFill>
              <a:latin typeface="FS PF BeauSans Pro Light" panose="02000500000000020004" pitchFamily="2" charset="0"/>
            </a:endParaRPr>
          </a:p>
        </p:txBody>
      </p:sp>
      <p:sp>
        <p:nvSpPr>
          <p:cNvPr id="9" name="Hình chữ nhật: Góc Tròn 71"/>
          <p:cNvSpPr/>
          <p:nvPr/>
        </p:nvSpPr>
        <p:spPr>
          <a:xfrm>
            <a:off x="614722" y="37140"/>
            <a:ext cx="11521247" cy="365127"/>
          </a:xfrm>
          <a:prstGeom prst="roundRect">
            <a:avLst>
              <a:gd name="adj" fmla="val 50000"/>
            </a:avLst>
          </a:prstGeom>
          <a:solidFill>
            <a:srgbClr val="ED1B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solidFill>
                <a:srgbClr val="ED1B2F"/>
              </a:solidFill>
              <a:latin typeface="FS PF BeauSans Pro Light" panose="02000500000000020004" pitchFamily="2" charset="0"/>
            </a:endParaRPr>
          </a:p>
        </p:txBody>
      </p:sp>
      <p:grpSp>
        <p:nvGrpSpPr>
          <p:cNvPr id="5" name="Group 4"/>
          <p:cNvGrpSpPr/>
          <p:nvPr userDrawn="1"/>
        </p:nvGrpSpPr>
        <p:grpSpPr>
          <a:xfrm>
            <a:off x="67378" y="37141"/>
            <a:ext cx="486879" cy="365058"/>
            <a:chOff x="67378" y="37141"/>
            <a:chExt cx="486879" cy="365058"/>
          </a:xfrm>
        </p:grpSpPr>
        <p:sp>
          <p:nvSpPr>
            <p:cNvPr id="11" name="Hình chữ nhật 66"/>
            <p:cNvSpPr/>
            <p:nvPr/>
          </p:nvSpPr>
          <p:spPr>
            <a:xfrm>
              <a:off x="301080" y="242700"/>
              <a:ext cx="253176" cy="159499"/>
            </a:xfrm>
            <a:prstGeom prst="rect">
              <a:avLst/>
            </a:prstGeom>
            <a:solidFill>
              <a:srgbClr val="ED1B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latin typeface="FS PF BeauSans Pro Light" panose="02000500000000020004" pitchFamily="2" charset="0"/>
              </a:endParaRPr>
            </a:p>
          </p:txBody>
        </p:sp>
        <p:sp>
          <p:nvSpPr>
            <p:cNvPr id="12" name="Hình chữ nhật: Góc Tròn 67"/>
            <p:cNvSpPr/>
            <p:nvPr userDrawn="1"/>
          </p:nvSpPr>
          <p:spPr>
            <a:xfrm>
              <a:off x="67378" y="37141"/>
              <a:ext cx="486879" cy="365058"/>
            </a:xfrm>
            <a:prstGeom prst="roundRect">
              <a:avLst>
                <a:gd name="adj" fmla="val 50000"/>
              </a:avLst>
            </a:prstGeom>
            <a:solidFill>
              <a:srgbClr val="ED1B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b="0" i="0">
                <a:latin typeface="FS Magistral Bold" panose="020B0804030204080304" pitchFamily="34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0396" y="36516"/>
            <a:ext cx="11465572" cy="365682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1800" b="0" i="0" baseline="0">
                <a:solidFill>
                  <a:schemeClr val="bg1"/>
                </a:solidFill>
                <a:latin typeface="FS Magistral Extra Bold" panose="020B0904030204080304" pitchFamily="34" charset="0"/>
              </a:defRPr>
            </a:lvl1pPr>
          </a:lstStyle>
          <a:p>
            <a:r>
              <a:rPr lang="en-US"/>
              <a:t>TIÊU ĐỀ CHÍNH</a:t>
            </a:r>
            <a:endParaRPr lang="en-US"/>
          </a:p>
        </p:txBody>
      </p:sp>
      <p:sp>
        <p:nvSpPr>
          <p:cNvPr id="19" name="Slide Number Placeholder 3"/>
          <p:cNvSpPr txBox="1"/>
          <p:nvPr userDrawn="1"/>
        </p:nvSpPr>
        <p:spPr>
          <a:xfrm>
            <a:off x="11816023" y="6556087"/>
            <a:ext cx="375977" cy="30191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b="0" i="0" kern="1200">
                <a:solidFill>
                  <a:schemeClr val="tx1">
                    <a:tint val="75000"/>
                  </a:schemeClr>
                </a:solidFill>
                <a:latin typeface="FS PF BeauSans Pro Light" panose="02000500000000020004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DFC6CA-7EF9-41E7-A554-FEB845A95311}" type="slidenum">
              <a:rPr lang="en-US" smtClean="0"/>
            </a:fld>
            <a:endParaRPr lang="en-US"/>
          </a:p>
        </p:txBody>
      </p:sp>
      <p:sp>
        <p:nvSpPr>
          <p:cNvPr id="20" name="Round Single Corner Rectangle 19"/>
          <p:cNvSpPr/>
          <p:nvPr userDrawn="1"/>
        </p:nvSpPr>
        <p:spPr>
          <a:xfrm>
            <a:off x="10498667" y="6553200"/>
            <a:ext cx="1693333" cy="304800"/>
          </a:xfrm>
          <a:prstGeom prst="round1Rect">
            <a:avLst>
              <a:gd name="adj" fmla="val 50000"/>
            </a:avLst>
          </a:prstGeom>
          <a:solidFill>
            <a:srgbClr val="EE0033"/>
          </a:solidFill>
          <a:ln>
            <a:solidFill>
              <a:srgbClr val="EE00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 Single Corner Rectangle 21"/>
          <p:cNvSpPr/>
          <p:nvPr userDrawn="1"/>
        </p:nvSpPr>
        <p:spPr>
          <a:xfrm>
            <a:off x="0" y="6553200"/>
            <a:ext cx="10728960" cy="304800"/>
          </a:xfrm>
          <a:prstGeom prst="round1Rect">
            <a:avLst>
              <a:gd name="adj" fmla="val 50000"/>
            </a:avLst>
          </a:prstGeom>
          <a:solidFill>
            <a:srgbClr val="B5B4B4"/>
          </a:solidFill>
          <a:ln>
            <a:solidFill>
              <a:srgbClr val="B5B4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 userDrawn="1"/>
        </p:nvSpPr>
        <p:spPr>
          <a:xfrm>
            <a:off x="341242" y="6578641"/>
            <a:ext cx="199101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spc="300">
                <a:solidFill>
                  <a:schemeClr val="tx1">
                    <a:lumMod val="65000"/>
                    <a:lumOff val="35000"/>
                  </a:schemeClr>
                </a:solidFill>
                <a:latin typeface="FS PF BeauSans Pro Light" panose="02000500000000020004" pitchFamily="2" charset="0"/>
              </a:rPr>
              <a:t>viettel.com.vn</a:t>
            </a:r>
            <a:endParaRPr lang="en-US" sz="1050" spc="300" dirty="0">
              <a:solidFill>
                <a:schemeClr val="tx1">
                  <a:lumMod val="65000"/>
                  <a:lumOff val="35000"/>
                </a:schemeClr>
              </a:solidFill>
              <a:latin typeface="FS PF BeauSans Pro Light" panose="02000500000000020004" pitchFamily="2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3547" y="6617688"/>
            <a:ext cx="753866" cy="175822"/>
          </a:xfrm>
          <a:prstGeom prst="rect">
            <a:avLst/>
          </a:prstGeom>
        </p:spPr>
      </p:pic>
      <p:sp>
        <p:nvSpPr>
          <p:cNvPr id="29" name="Text Placeholder 22"/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141402" y="37141"/>
            <a:ext cx="399681" cy="365058"/>
          </a:xfrm>
        </p:spPr>
        <p:txBody>
          <a:bodyPr>
            <a:noAutofit/>
          </a:bodyPr>
          <a:lstStyle>
            <a:lvl1pPr marL="0" indent="0">
              <a:buNone/>
              <a:defRPr sz="2200" b="1">
                <a:solidFill>
                  <a:schemeClr val="bg1"/>
                </a:solidFill>
                <a:latin typeface="FS Magistral Extra Bold" panose="020B0904030204080304" pitchFamily="34" charset="0"/>
                <a:cs typeface="FS Magistral Extra Bold" panose="020B0904030204080304" pitchFamily="34" charset="0"/>
              </a:defRPr>
            </a:lvl1pPr>
            <a:lvl2pPr>
              <a:defRPr>
                <a:latin typeface="FS PF BeauSans Pro" panose="02000500000000020004" pitchFamily="2" charset="0"/>
                <a:cs typeface="FS PF BeauSans Pro" panose="02000500000000020004" pitchFamily="2" charset="0"/>
              </a:defRPr>
            </a:lvl2pPr>
            <a:lvl3pPr>
              <a:defRPr>
                <a:latin typeface="FS PF BeauSans Pro" panose="02000500000000020004" pitchFamily="2" charset="0"/>
                <a:cs typeface="FS PF BeauSans Pro" panose="02000500000000020004" pitchFamily="2" charset="0"/>
              </a:defRPr>
            </a:lvl3pPr>
            <a:lvl4pPr>
              <a:defRPr>
                <a:latin typeface="FS PF BeauSans Pro" panose="02000500000000020004" pitchFamily="2" charset="0"/>
                <a:cs typeface="FS PF BeauSans Pro" panose="02000500000000020004" pitchFamily="2" charset="0"/>
              </a:defRPr>
            </a:lvl4pPr>
            <a:lvl5pPr>
              <a:defRPr>
                <a:latin typeface="FS PF BeauSans Pro" panose="02000500000000020004" pitchFamily="2" charset="0"/>
                <a:cs typeface="FS PF BeauSans Pro" panose="02000500000000020004" pitchFamily="2" charset="0"/>
              </a:defRPr>
            </a:lvl5pPr>
          </a:lstStyle>
          <a:p>
            <a:pPr lvl="0"/>
            <a:r>
              <a:rPr lang="en-US" dirty="0"/>
              <a:t>1</a:t>
            </a:r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4_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510128" y="6271006"/>
            <a:ext cx="441080" cy="365125"/>
          </a:xfrm>
        </p:spPr>
        <p:txBody>
          <a:bodyPr/>
          <a:lstStyle>
            <a:lvl1pPr algn="ctr">
              <a:defRPr/>
            </a:lvl1pPr>
          </a:lstStyle>
          <a:p>
            <a:fld id="{9BDFC6CA-7EF9-41E7-A554-FEB845A95311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FS PF BeauSans Pro Light" panose="02000500000000020004" pitchFamily="2" charset="0"/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FS PF BeauSans Pro Light" panose="02000500000000020004" pitchFamily="2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FS PF BeauSans Pro Light" panose="02000500000000020004" pitchFamily="2" charset="0"/>
              </a:defRPr>
            </a:lvl1pPr>
          </a:lstStyle>
          <a:p>
            <a:fld id="{7A942A72-0058-4325-986E-468BC641B33F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FS PF BeauSans Pro Light" panose="02000500000000020004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FS PF BeauSans Pro Light" panose="02000500000000020004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FS PF BeauSans Pro Light" panose="02000500000000020004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FS PF BeauSans Pro Light" panose="02000500000000020004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FS PF BeauSans Pro Light" panose="02000500000000020004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.xml"/><Relationship Id="rId8" Type="http://schemas.microsoft.com/office/2007/relationships/hdphoto" Target="../media/image14.wdp"/><Relationship Id="rId7" Type="http://schemas.openxmlformats.org/officeDocument/2006/relationships/image" Target="../media/image13.png"/><Relationship Id="rId6" Type="http://schemas.microsoft.com/office/2007/relationships/hdphoto" Target="../media/image12.wdp"/><Relationship Id="rId5" Type="http://schemas.openxmlformats.org/officeDocument/2006/relationships/image" Target="../media/image11.png"/><Relationship Id="rId4" Type="http://schemas.microsoft.com/office/2007/relationships/hdphoto" Target="../media/image10.wdp"/><Relationship Id="rId3" Type="http://schemas.openxmlformats.org/officeDocument/2006/relationships/image" Target="../media/image9.png"/><Relationship Id="rId2" Type="http://schemas.microsoft.com/office/2007/relationships/hdphoto" Target="../media/image8.wdp"/><Relationship Id="rId10" Type="http://schemas.openxmlformats.org/officeDocument/2006/relationships/notesSlide" Target="../notesSlides/notesSlide9.xml"/><Relationship Id="rId1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image" Target="../media/image24.png"/><Relationship Id="rId8" Type="http://schemas.microsoft.com/office/2007/relationships/hdphoto" Target="../media/image14.wdp"/><Relationship Id="rId7" Type="http://schemas.openxmlformats.org/officeDocument/2006/relationships/image" Target="../media/image13.png"/><Relationship Id="rId6" Type="http://schemas.microsoft.com/office/2007/relationships/hdphoto" Target="../media/image12.wdp"/><Relationship Id="rId5" Type="http://schemas.openxmlformats.org/officeDocument/2006/relationships/image" Target="../media/image11.png"/><Relationship Id="rId4" Type="http://schemas.microsoft.com/office/2007/relationships/hdphoto" Target="../media/image10.wdp"/><Relationship Id="rId3" Type="http://schemas.openxmlformats.org/officeDocument/2006/relationships/image" Target="../media/image9.png"/><Relationship Id="rId2" Type="http://schemas.microsoft.com/office/2007/relationships/hdphoto" Target="../media/image8.wdp"/><Relationship Id="rId12" Type="http://schemas.openxmlformats.org/officeDocument/2006/relationships/notesSlide" Target="../notesSlides/notesSlide10.xml"/><Relationship Id="rId11" Type="http://schemas.openxmlformats.org/officeDocument/2006/relationships/slideLayout" Target="../slideLayouts/slideLayout3.xml"/><Relationship Id="rId10" Type="http://schemas.openxmlformats.org/officeDocument/2006/relationships/image" Target="../media/image25.png"/><Relationship Id="rId1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image" Target="../media/image26.png"/><Relationship Id="rId8" Type="http://schemas.microsoft.com/office/2007/relationships/hdphoto" Target="../media/image14.wdp"/><Relationship Id="rId7" Type="http://schemas.openxmlformats.org/officeDocument/2006/relationships/image" Target="../media/image13.png"/><Relationship Id="rId6" Type="http://schemas.microsoft.com/office/2007/relationships/hdphoto" Target="../media/image12.wdp"/><Relationship Id="rId5" Type="http://schemas.openxmlformats.org/officeDocument/2006/relationships/image" Target="../media/image11.png"/><Relationship Id="rId4" Type="http://schemas.microsoft.com/office/2007/relationships/hdphoto" Target="../media/image10.wdp"/><Relationship Id="rId3" Type="http://schemas.openxmlformats.org/officeDocument/2006/relationships/image" Target="../media/image9.png"/><Relationship Id="rId2" Type="http://schemas.microsoft.com/office/2007/relationships/hdphoto" Target="../media/image8.wdp"/><Relationship Id="rId11" Type="http://schemas.openxmlformats.org/officeDocument/2006/relationships/notesSlide" Target="../notesSlides/notesSlide11.xml"/><Relationship Id="rId10" Type="http://schemas.openxmlformats.org/officeDocument/2006/relationships/slideLayout" Target="../slideLayouts/slideLayout3.xml"/><Relationship Id="rId1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image" Target="../media/image27.png"/><Relationship Id="rId8" Type="http://schemas.microsoft.com/office/2007/relationships/hdphoto" Target="../media/image14.wdp"/><Relationship Id="rId7" Type="http://schemas.openxmlformats.org/officeDocument/2006/relationships/image" Target="../media/image13.png"/><Relationship Id="rId6" Type="http://schemas.microsoft.com/office/2007/relationships/hdphoto" Target="../media/image12.wdp"/><Relationship Id="rId5" Type="http://schemas.openxmlformats.org/officeDocument/2006/relationships/image" Target="../media/image11.png"/><Relationship Id="rId4" Type="http://schemas.microsoft.com/office/2007/relationships/hdphoto" Target="../media/image10.wdp"/><Relationship Id="rId3" Type="http://schemas.openxmlformats.org/officeDocument/2006/relationships/image" Target="../media/image9.png"/><Relationship Id="rId2" Type="http://schemas.microsoft.com/office/2007/relationships/hdphoto" Target="../media/image8.wdp"/><Relationship Id="rId11" Type="http://schemas.openxmlformats.org/officeDocument/2006/relationships/notesSlide" Target="../notesSlides/notesSlide12.xml"/><Relationship Id="rId10" Type="http://schemas.openxmlformats.org/officeDocument/2006/relationships/slideLayout" Target="../slideLayouts/slideLayout3.xml"/><Relationship Id="rId1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image" Target="../media/image28.png"/><Relationship Id="rId8" Type="http://schemas.microsoft.com/office/2007/relationships/hdphoto" Target="../media/image14.wdp"/><Relationship Id="rId7" Type="http://schemas.openxmlformats.org/officeDocument/2006/relationships/image" Target="../media/image13.png"/><Relationship Id="rId6" Type="http://schemas.microsoft.com/office/2007/relationships/hdphoto" Target="../media/image12.wdp"/><Relationship Id="rId5" Type="http://schemas.openxmlformats.org/officeDocument/2006/relationships/image" Target="../media/image11.png"/><Relationship Id="rId4" Type="http://schemas.microsoft.com/office/2007/relationships/hdphoto" Target="../media/image10.wdp"/><Relationship Id="rId3" Type="http://schemas.openxmlformats.org/officeDocument/2006/relationships/image" Target="../media/image9.png"/><Relationship Id="rId2" Type="http://schemas.microsoft.com/office/2007/relationships/hdphoto" Target="../media/image8.wdp"/><Relationship Id="rId11" Type="http://schemas.openxmlformats.org/officeDocument/2006/relationships/notesSlide" Target="../notesSlides/notesSlide13.xml"/><Relationship Id="rId10" Type="http://schemas.openxmlformats.org/officeDocument/2006/relationships/slideLayout" Target="../slideLayouts/slideLayout3.xml"/><Relationship Id="rId1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image" Target="../media/image29.png"/><Relationship Id="rId8" Type="http://schemas.microsoft.com/office/2007/relationships/hdphoto" Target="../media/image14.wdp"/><Relationship Id="rId7" Type="http://schemas.openxmlformats.org/officeDocument/2006/relationships/image" Target="../media/image13.png"/><Relationship Id="rId6" Type="http://schemas.microsoft.com/office/2007/relationships/hdphoto" Target="../media/image12.wdp"/><Relationship Id="rId5" Type="http://schemas.openxmlformats.org/officeDocument/2006/relationships/image" Target="../media/image11.png"/><Relationship Id="rId4" Type="http://schemas.microsoft.com/office/2007/relationships/hdphoto" Target="../media/image10.wdp"/><Relationship Id="rId3" Type="http://schemas.openxmlformats.org/officeDocument/2006/relationships/image" Target="../media/image9.png"/><Relationship Id="rId2" Type="http://schemas.microsoft.com/office/2007/relationships/hdphoto" Target="../media/image8.wdp"/><Relationship Id="rId11" Type="http://schemas.openxmlformats.org/officeDocument/2006/relationships/notesSlide" Target="../notesSlides/notesSlide14.xml"/><Relationship Id="rId10" Type="http://schemas.openxmlformats.org/officeDocument/2006/relationships/slideLayout" Target="../slideLayouts/slideLayout3.xml"/><Relationship Id="rId1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image" Target="../media/image30.png"/><Relationship Id="rId8" Type="http://schemas.microsoft.com/office/2007/relationships/hdphoto" Target="../media/image14.wdp"/><Relationship Id="rId7" Type="http://schemas.openxmlformats.org/officeDocument/2006/relationships/image" Target="../media/image13.png"/><Relationship Id="rId6" Type="http://schemas.microsoft.com/office/2007/relationships/hdphoto" Target="../media/image12.wdp"/><Relationship Id="rId5" Type="http://schemas.openxmlformats.org/officeDocument/2006/relationships/image" Target="../media/image11.png"/><Relationship Id="rId4" Type="http://schemas.microsoft.com/office/2007/relationships/hdphoto" Target="../media/image10.wdp"/><Relationship Id="rId3" Type="http://schemas.openxmlformats.org/officeDocument/2006/relationships/image" Target="../media/image9.png"/><Relationship Id="rId2" Type="http://schemas.microsoft.com/office/2007/relationships/hdphoto" Target="../media/image8.wdp"/><Relationship Id="rId11" Type="http://schemas.openxmlformats.org/officeDocument/2006/relationships/notesSlide" Target="../notesSlides/notesSlide15.xml"/><Relationship Id="rId10" Type="http://schemas.openxmlformats.org/officeDocument/2006/relationships/slideLayout" Target="../slideLayouts/slideLayout3.xml"/><Relationship Id="rId1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.xml"/><Relationship Id="rId8" Type="http://schemas.microsoft.com/office/2007/relationships/hdphoto" Target="../media/image14.wdp"/><Relationship Id="rId7" Type="http://schemas.openxmlformats.org/officeDocument/2006/relationships/image" Target="../media/image13.png"/><Relationship Id="rId6" Type="http://schemas.microsoft.com/office/2007/relationships/hdphoto" Target="../media/image12.wdp"/><Relationship Id="rId5" Type="http://schemas.openxmlformats.org/officeDocument/2006/relationships/image" Target="../media/image11.png"/><Relationship Id="rId4" Type="http://schemas.microsoft.com/office/2007/relationships/hdphoto" Target="../media/image10.wdp"/><Relationship Id="rId3" Type="http://schemas.openxmlformats.org/officeDocument/2006/relationships/image" Target="../media/image9.png"/><Relationship Id="rId2" Type="http://schemas.microsoft.com/office/2007/relationships/hdphoto" Target="../media/image8.wdp"/><Relationship Id="rId10" Type="http://schemas.openxmlformats.org/officeDocument/2006/relationships/notesSlide" Target="../notesSlides/notesSlide16.xml"/><Relationship Id="rId1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5.png"/><Relationship Id="rId8" Type="http://schemas.microsoft.com/office/2007/relationships/hdphoto" Target="../media/image14.wdp"/><Relationship Id="rId7" Type="http://schemas.openxmlformats.org/officeDocument/2006/relationships/image" Target="../media/image13.png"/><Relationship Id="rId6" Type="http://schemas.microsoft.com/office/2007/relationships/hdphoto" Target="../media/image12.wdp"/><Relationship Id="rId5" Type="http://schemas.openxmlformats.org/officeDocument/2006/relationships/image" Target="../media/image11.png"/><Relationship Id="rId4" Type="http://schemas.microsoft.com/office/2007/relationships/hdphoto" Target="../media/image10.wdp"/><Relationship Id="rId3" Type="http://schemas.openxmlformats.org/officeDocument/2006/relationships/image" Target="../media/image9.png"/><Relationship Id="rId2" Type="http://schemas.microsoft.com/office/2007/relationships/hdphoto" Target="../media/image8.wdp"/><Relationship Id="rId12" Type="http://schemas.openxmlformats.org/officeDocument/2006/relationships/notesSlide" Target="../notesSlides/notesSlide3.xml"/><Relationship Id="rId11" Type="http://schemas.openxmlformats.org/officeDocument/2006/relationships/slideLayout" Target="../slideLayouts/slideLayout3.xml"/><Relationship Id="rId10" Type="http://schemas.openxmlformats.org/officeDocument/2006/relationships/image" Target="../media/image16.png"/><Relationship Id="rId1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17.png"/><Relationship Id="rId8" Type="http://schemas.microsoft.com/office/2007/relationships/hdphoto" Target="../media/image14.wdp"/><Relationship Id="rId7" Type="http://schemas.openxmlformats.org/officeDocument/2006/relationships/image" Target="../media/image13.png"/><Relationship Id="rId6" Type="http://schemas.microsoft.com/office/2007/relationships/hdphoto" Target="../media/image12.wdp"/><Relationship Id="rId5" Type="http://schemas.openxmlformats.org/officeDocument/2006/relationships/image" Target="../media/image11.png"/><Relationship Id="rId4" Type="http://schemas.microsoft.com/office/2007/relationships/hdphoto" Target="../media/image10.wdp"/><Relationship Id="rId3" Type="http://schemas.openxmlformats.org/officeDocument/2006/relationships/image" Target="../media/image9.png"/><Relationship Id="rId2" Type="http://schemas.microsoft.com/office/2007/relationships/hdphoto" Target="../media/image8.wdp"/><Relationship Id="rId12" Type="http://schemas.openxmlformats.org/officeDocument/2006/relationships/notesSlide" Target="../notesSlides/notesSlide4.xml"/><Relationship Id="rId11" Type="http://schemas.openxmlformats.org/officeDocument/2006/relationships/slideLayout" Target="../slideLayouts/slideLayout3.xml"/><Relationship Id="rId10" Type="http://schemas.openxmlformats.org/officeDocument/2006/relationships/image" Target="../media/image18.png"/><Relationship Id="rId1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19.png"/><Relationship Id="rId8" Type="http://schemas.microsoft.com/office/2007/relationships/hdphoto" Target="../media/image14.wdp"/><Relationship Id="rId7" Type="http://schemas.openxmlformats.org/officeDocument/2006/relationships/image" Target="../media/image13.png"/><Relationship Id="rId6" Type="http://schemas.microsoft.com/office/2007/relationships/hdphoto" Target="../media/image12.wdp"/><Relationship Id="rId5" Type="http://schemas.openxmlformats.org/officeDocument/2006/relationships/image" Target="../media/image11.png"/><Relationship Id="rId4" Type="http://schemas.microsoft.com/office/2007/relationships/hdphoto" Target="../media/image10.wdp"/><Relationship Id="rId3" Type="http://schemas.openxmlformats.org/officeDocument/2006/relationships/image" Target="../media/image9.png"/><Relationship Id="rId2" Type="http://schemas.microsoft.com/office/2007/relationships/hdphoto" Target="../media/image8.wdp"/><Relationship Id="rId12" Type="http://schemas.openxmlformats.org/officeDocument/2006/relationships/notesSlide" Target="../notesSlides/notesSlide5.xml"/><Relationship Id="rId11" Type="http://schemas.openxmlformats.org/officeDocument/2006/relationships/slideLayout" Target="../slideLayouts/slideLayout3.xml"/><Relationship Id="rId10" Type="http://schemas.openxmlformats.org/officeDocument/2006/relationships/image" Target="../media/image20.png"/><Relationship Id="rId1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.xml"/><Relationship Id="rId8" Type="http://schemas.microsoft.com/office/2007/relationships/hdphoto" Target="../media/image14.wdp"/><Relationship Id="rId7" Type="http://schemas.openxmlformats.org/officeDocument/2006/relationships/image" Target="../media/image13.png"/><Relationship Id="rId6" Type="http://schemas.microsoft.com/office/2007/relationships/hdphoto" Target="../media/image12.wdp"/><Relationship Id="rId5" Type="http://schemas.openxmlformats.org/officeDocument/2006/relationships/image" Target="../media/image11.png"/><Relationship Id="rId4" Type="http://schemas.microsoft.com/office/2007/relationships/hdphoto" Target="../media/image10.wdp"/><Relationship Id="rId3" Type="http://schemas.openxmlformats.org/officeDocument/2006/relationships/image" Target="../media/image9.png"/><Relationship Id="rId2" Type="http://schemas.microsoft.com/office/2007/relationships/hdphoto" Target="../media/image8.wdp"/><Relationship Id="rId10" Type="http://schemas.openxmlformats.org/officeDocument/2006/relationships/notesSlide" Target="../notesSlides/notesSlide6.xml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image" Target="../media/image21.png"/><Relationship Id="rId8" Type="http://schemas.microsoft.com/office/2007/relationships/hdphoto" Target="../media/image14.wdp"/><Relationship Id="rId7" Type="http://schemas.openxmlformats.org/officeDocument/2006/relationships/image" Target="../media/image13.png"/><Relationship Id="rId6" Type="http://schemas.microsoft.com/office/2007/relationships/hdphoto" Target="../media/image12.wdp"/><Relationship Id="rId5" Type="http://schemas.openxmlformats.org/officeDocument/2006/relationships/image" Target="../media/image11.png"/><Relationship Id="rId4" Type="http://schemas.microsoft.com/office/2007/relationships/hdphoto" Target="../media/image10.wdp"/><Relationship Id="rId3" Type="http://schemas.openxmlformats.org/officeDocument/2006/relationships/image" Target="../media/image9.png"/><Relationship Id="rId2" Type="http://schemas.microsoft.com/office/2007/relationships/hdphoto" Target="../media/image8.wdp"/><Relationship Id="rId12" Type="http://schemas.openxmlformats.org/officeDocument/2006/relationships/notesSlide" Target="../notesSlides/notesSlide7.xml"/><Relationship Id="rId11" Type="http://schemas.openxmlformats.org/officeDocument/2006/relationships/slideLayout" Target="../slideLayouts/slideLayout3.xml"/><Relationship Id="rId10" Type="http://schemas.openxmlformats.org/officeDocument/2006/relationships/image" Target="../media/image22.png"/><Relationship Id="rId1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image" Target="../media/image23.png"/><Relationship Id="rId8" Type="http://schemas.microsoft.com/office/2007/relationships/hdphoto" Target="../media/image14.wdp"/><Relationship Id="rId7" Type="http://schemas.openxmlformats.org/officeDocument/2006/relationships/image" Target="../media/image13.png"/><Relationship Id="rId6" Type="http://schemas.microsoft.com/office/2007/relationships/hdphoto" Target="../media/image12.wdp"/><Relationship Id="rId5" Type="http://schemas.openxmlformats.org/officeDocument/2006/relationships/image" Target="../media/image11.png"/><Relationship Id="rId4" Type="http://schemas.microsoft.com/office/2007/relationships/hdphoto" Target="../media/image10.wdp"/><Relationship Id="rId3" Type="http://schemas.openxmlformats.org/officeDocument/2006/relationships/image" Target="../media/image9.png"/><Relationship Id="rId2" Type="http://schemas.microsoft.com/office/2007/relationships/hdphoto" Target="../media/image8.wdp"/><Relationship Id="rId11" Type="http://schemas.openxmlformats.org/officeDocument/2006/relationships/notesSlide" Target="../notesSlides/notesSlide8.xml"/><Relationship Id="rId10" Type="http://schemas.openxmlformats.org/officeDocument/2006/relationships/slideLayout" Target="../slideLayouts/slideLayout3.xml"/><Relationship Id="rId1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987199" y="2727780"/>
            <a:ext cx="10217595" cy="9036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AU" altLang="en-US" sz="4400" b="1" dirty="0">
                <a:solidFill>
                  <a:schemeClr val="bg1"/>
                </a:solidFill>
                <a:latin typeface="FS Magistral Bold" panose="020B0804030204080304" pitchFamily="34" charset="0"/>
                <a:cs typeface="Sarabun Light" panose="00000400000000000000" pitchFamily="2" charset="-34"/>
              </a:rPr>
              <a:t>LAB 21</a:t>
            </a:r>
            <a:endParaRPr lang="en-AU" altLang="en-US" sz="4400" b="1" dirty="0">
              <a:solidFill>
                <a:schemeClr val="bg1"/>
              </a:solidFill>
              <a:latin typeface="FS Magistral Bold" panose="020B0804030204080304" pitchFamily="34" charset="0"/>
              <a:cs typeface="Sarabun Light" panose="00000400000000000000" pitchFamily="2" charset="-34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80362" y="6107940"/>
            <a:ext cx="11431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>
                <a:solidFill>
                  <a:schemeClr val="bg1"/>
                </a:solidFill>
                <a:latin typeface="FS PF BeauSans Pro" panose="02000500000000020004" pitchFamily="2" charset="0"/>
                <a:cs typeface="Sarabun Light" panose="00000400000000000000" pitchFamily="2" charset="-34"/>
              </a:rPr>
              <a:t>January 2025</a:t>
            </a:r>
            <a:endParaRPr lang="en-US" b="1" i="1" dirty="0">
              <a:solidFill>
                <a:schemeClr val="bg1"/>
              </a:solidFill>
              <a:latin typeface="FS PF BeauSans Pro" panose="02000500000000020004" pitchFamily="2" charset="0"/>
              <a:cs typeface="Sarabun Light" panose="00000400000000000000" pitchFamily="2" charset="-34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2979" y="68705"/>
            <a:ext cx="2963398" cy="69114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en-US" sz="2200" b="1" dirty="0">
                <a:latin typeface="FS PF BeauSans Pro Light" panose="02000500000000020004" pitchFamily="2" charset="0"/>
                <a:ea typeface="Tahoma" panose="020B0604030504040204" pitchFamily="34" charset="0"/>
                <a:cs typeface="Tahoma" panose="020B0604030504040204" pitchFamily="34" charset="0"/>
                <a:sym typeface="+mn-ea"/>
              </a:rPr>
              <a:t>1. </a:t>
            </a:r>
            <a:r>
              <a:rPr lang="en-US" altLang="en-US" sz="2200" b="1" dirty="0">
                <a:latin typeface="FS PF BeauSans Pro Light" panose="02000500000000020004" pitchFamily="2" charset="0"/>
                <a:ea typeface="Tahoma" panose="020B0604030504040204" pitchFamily="34" charset="0"/>
                <a:cs typeface="Tahoma" panose="020B0604030504040204" pitchFamily="34" charset="0"/>
                <a:sym typeface="+mn-ea"/>
              </a:rPr>
              <a:t>Synchroni</a:t>
            </a:r>
            <a:r>
              <a:rPr lang="en-US" altLang="en-US" sz="2200" dirty="0">
                <a:latin typeface="FS PF BeauSans Pro Light" panose="02000500000000020004" pitchFamily="2" charset="0"/>
                <a:ea typeface="Tahoma" panose="020B0604030504040204" pitchFamily="34" charset="0"/>
                <a:cs typeface="Tahoma" panose="020B0604030504040204" pitchFamily="34" charset="0"/>
                <a:sym typeface="+mn-ea"/>
              </a:rPr>
              <a:t>z</a:t>
            </a:r>
            <a:r>
              <a:rPr lang="en-US" altLang="en-US" sz="2200" b="1" dirty="0">
                <a:latin typeface="FS PF BeauSans Pro Light" panose="02000500000000020004" pitchFamily="2" charset="0"/>
                <a:ea typeface="Tahoma" panose="020B0604030504040204" pitchFamily="34" charset="0"/>
                <a:cs typeface="Tahoma" panose="020B0604030504040204" pitchFamily="34" charset="0"/>
                <a:sym typeface="+mn-ea"/>
              </a:rPr>
              <a:t>ing </a:t>
            </a:r>
            <a:r>
              <a:rPr lang="en-US" altLang="en-US" sz="2200" dirty="0">
                <a:latin typeface="FS PF BeauSans Pro Light" panose="02000500000000020004" pitchFamily="2" charset="0"/>
                <a:ea typeface="Tahoma" panose="020B0604030504040204" pitchFamily="34" charset="0"/>
                <a:cs typeface="Tahoma" panose="020B0604030504040204" pitchFamily="34" charset="0"/>
                <a:sym typeface="+mn-ea"/>
              </a:rPr>
              <a:t>P</a:t>
            </a:r>
            <a:r>
              <a:rPr lang="en-US" altLang="en-US" sz="2200" b="1" dirty="0">
                <a:latin typeface="FS PF BeauSans Pro Light" panose="02000500000000020004" pitchFamily="2" charset="0"/>
                <a:ea typeface="Tahoma" panose="020B0604030504040204" pitchFamily="34" charset="0"/>
                <a:cs typeface="Tahoma" panose="020B0604030504040204" pitchFamily="34" charset="0"/>
                <a:sym typeface="+mn-ea"/>
              </a:rPr>
              <a:t>rocesses </a:t>
            </a:r>
            <a:r>
              <a:rPr lang="en-US" altLang="en-US" sz="2200" dirty="0">
                <a:latin typeface="FS PF BeauSans Pro Light" panose="02000500000000020004" pitchFamily="2" charset="0"/>
                <a:ea typeface="Tahoma" panose="020B0604030504040204" pitchFamily="34" charset="0"/>
                <a:cs typeface="Tahoma" panose="020B0604030504040204" pitchFamily="34" charset="0"/>
                <a:sym typeface="+mn-ea"/>
              </a:rPr>
              <a:t>w</a:t>
            </a:r>
            <a:r>
              <a:rPr lang="en-US" altLang="en-US" sz="2200" b="1" dirty="0">
                <a:latin typeface="FS PF BeauSans Pro Light" panose="02000500000000020004" pitchFamily="2" charset="0"/>
                <a:ea typeface="Tahoma" panose="020B0604030504040204" pitchFamily="34" charset="0"/>
                <a:cs typeface="Tahoma" panose="020B0604030504040204" pitchFamily="34" charset="0"/>
                <a:sym typeface="+mn-ea"/>
              </a:rPr>
              <a:t>ith a Mail</a:t>
            </a:r>
            <a:r>
              <a:rPr lang="en-US" altLang="en-US" sz="2200" dirty="0">
                <a:latin typeface="FS PF BeauSans Pro Light" panose="02000500000000020004" pitchFamily="2" charset="0"/>
                <a:ea typeface="Tahoma" panose="020B0604030504040204" pitchFamily="34" charset="0"/>
                <a:cs typeface="Tahoma" panose="020B0604030504040204" pitchFamily="34" charset="0"/>
                <a:sym typeface="+mn-ea"/>
              </a:rPr>
              <a:t>b</a:t>
            </a:r>
            <a:r>
              <a:rPr lang="en-US" altLang="en-US" sz="2200" b="1" dirty="0">
                <a:latin typeface="FS PF BeauSans Pro Light" panose="02000500000000020004" pitchFamily="2" charset="0"/>
                <a:ea typeface="Tahoma" panose="020B0604030504040204" pitchFamily="34" charset="0"/>
                <a:cs typeface="Tahoma" panose="020B0604030504040204" pitchFamily="34" charset="0"/>
                <a:sym typeface="+mn-ea"/>
              </a:rPr>
              <a:t>ox</a:t>
            </a:r>
            <a:endParaRPr lang="en-US" sz="2200" b="1" dirty="0">
              <a:latin typeface="FS PF BeauSans Pro Light" panose="02000500000000020004" pitchFamily="2" charset="0"/>
              <a:ea typeface="+mn-ea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98294" y="36516"/>
            <a:ext cx="36580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FS PF BeauSans Pro SemiBold" panose="02000503000000020004" pitchFamily="2" charset="0"/>
              </a:rPr>
              <a:t>01</a:t>
            </a:r>
            <a:endParaRPr lang="en-US" sz="2000" b="1" dirty="0">
              <a:solidFill>
                <a:schemeClr val="bg1"/>
              </a:solidFill>
              <a:latin typeface="FS PF BeauSans Pro SemiBold" panose="02000503000000020004" pitchFamily="2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artisticPhotocopy trans="30000" detail="2"/>
                    </a14:imgEffect>
                    <a14:imgEffect>
                      <a14:colorTemperature colorTemp="72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396" y="1153719"/>
            <a:ext cx="598277" cy="59827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 trans="30000"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5010" y="1171744"/>
            <a:ext cx="660824" cy="66082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hotocopy trans="30000"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990" y="1182863"/>
            <a:ext cx="595043" cy="59504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Photocopy trans="30000"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4367" y="1207245"/>
            <a:ext cx="585421" cy="585421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352425" y="495300"/>
            <a:ext cx="11489055" cy="57613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>
              <a:buFont typeface="Wingdings" panose="05000000000000000000" charset="0"/>
              <a:buChar char="q"/>
            </a:pPr>
            <a:r>
              <a:rPr lang="en-US" altLang="en-US"/>
              <a:t>Examining the Mailbox Test Case</a:t>
            </a:r>
            <a:r>
              <a:rPr lang="en-AU" altLang="en-US"/>
              <a:t> </a:t>
            </a:r>
            <a:r>
              <a:rPr lang="en-US" altLang="en-US"/>
              <a:t>in the lab21-mailbox directory</a:t>
            </a:r>
            <a:r>
              <a:rPr lang="en-AU" altLang="en-US"/>
              <a:t>.</a:t>
            </a:r>
            <a:endParaRPr lang="en-AU" altLang="en-US"/>
          </a:p>
          <a:p>
            <a:pPr marL="742950" lvl="1" indent="-285750">
              <a:buFont typeface="Wingdings" panose="05000000000000000000" charset="0"/>
              <a:buChar char="Ø"/>
            </a:pPr>
            <a:r>
              <a:rPr lang="en-US" altLang="en-US"/>
              <a:t>Examine the mailbox_if interface in the mailbox_if.sv file:</a:t>
            </a:r>
            <a:endParaRPr lang="en-US" altLang="en-US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en-US"/>
              <a:t>This unit declares a mailbox and duplicates the mailbox access methods. Wrapping an</a:t>
            </a:r>
            <a:r>
              <a:rPr lang="en-AU" altLang="en-US"/>
              <a:t> </a:t>
            </a:r>
            <a:r>
              <a:rPr lang="en-US" altLang="en-US"/>
              <a:t>interface around a mailbox allows you to access the mailbox through ports and using</a:t>
            </a:r>
            <a:r>
              <a:rPr lang="en-AU" altLang="en-US"/>
              <a:t> </a:t>
            </a:r>
            <a:r>
              <a:rPr lang="en-US" altLang="en-US"/>
              <a:t>hierarchical references. </a:t>
            </a:r>
            <a:endParaRPr lang="en-US" altLang="en-US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en-US"/>
              <a:t>This file is incomplete and you will complete it in the lab.</a:t>
            </a:r>
            <a:endParaRPr lang="en-US" altLang="en-US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en-US"/>
              <a:t>Complete the mailbox_if.sv file according to the commented instructions to</a:t>
            </a:r>
            <a:r>
              <a:rPr lang="en-AU" altLang="en-US"/>
              <a:t> </a:t>
            </a:r>
            <a:r>
              <a:rPr lang="en-US" altLang="en-US"/>
              <a:t>declare a mailbox and complete the set of mailbox access routines.</a:t>
            </a:r>
            <a:endParaRPr lang="en-US" altLang="en-US"/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altLang="en-US"/>
          </a:p>
          <a:p>
            <a:pPr lvl="8" indent="457200">
              <a:buFont typeface="Wingdings" panose="05000000000000000000" charset="0"/>
              <a:buNone/>
            </a:pPr>
            <a:r>
              <a:rPr lang="en-AU" altLang="en-US"/>
              <a:t>              </a:t>
            </a:r>
            <a:endParaRPr lang="en-AU" altLang="en-US"/>
          </a:p>
          <a:p>
            <a:pPr marL="285750" indent="-285750">
              <a:buFont typeface="Wingdings" panose="05000000000000000000" charset="0"/>
              <a:buChar char="q"/>
            </a:pPr>
            <a:endParaRPr lang="en-AU" altLang="en-US"/>
          </a:p>
          <a:p>
            <a:pPr marL="285750" indent="-285750">
              <a:buFont typeface="Wingdings" panose="05000000000000000000" charset="0"/>
              <a:buChar char="q"/>
            </a:pPr>
            <a:endParaRPr lang="en-AU" altLang="en-US"/>
          </a:p>
          <a:p>
            <a:pPr marL="285750" indent="-285750">
              <a:buFont typeface="Wingdings" panose="05000000000000000000" charset="0"/>
              <a:buChar char="q"/>
            </a:pPr>
            <a:endParaRPr lang="en-AU" altLang="en-US"/>
          </a:p>
          <a:p>
            <a:pPr marL="3943350" lvl="8" indent="-285750">
              <a:buFont typeface="Wingdings" panose="05000000000000000000" charset="0"/>
              <a:buChar char="q"/>
            </a:pPr>
            <a:endParaRPr lang="en-AU" altLang="en-US"/>
          </a:p>
          <a:p>
            <a:pPr lvl="8" indent="0">
              <a:buFont typeface="Wingdings" panose="05000000000000000000" charset="0"/>
              <a:buNone/>
            </a:pPr>
            <a:endParaRPr lang="en-AU" altLang="en-US"/>
          </a:p>
          <a:p>
            <a:pPr lvl="8" indent="0">
              <a:buFont typeface="Wingdings" panose="05000000000000000000" charset="0"/>
              <a:buNone/>
            </a:pPr>
            <a:endParaRPr lang="en-AU" altLang="en-US"/>
          </a:p>
          <a:p>
            <a:pPr lvl="8" indent="0">
              <a:buFont typeface="Wingdings" panose="05000000000000000000" charset="0"/>
              <a:buNone/>
            </a:pPr>
            <a:endParaRPr lang="en-AU" altLang="en-US"/>
          </a:p>
          <a:p>
            <a:pPr lvl="8" indent="0">
              <a:buFont typeface="Wingdings" panose="05000000000000000000" charset="0"/>
              <a:buNone/>
            </a:pPr>
            <a:endParaRPr lang="en-AU" altLang="en-US"/>
          </a:p>
          <a:p>
            <a:pPr lvl="8" indent="0">
              <a:buFont typeface="Wingdings" panose="05000000000000000000" charset="0"/>
              <a:buNone/>
            </a:pPr>
            <a:endParaRPr lang="en-AU" altLang="en-US"/>
          </a:p>
          <a:p>
            <a:pPr lvl="8" indent="457200">
              <a:buFont typeface="Wingdings" panose="05000000000000000000" charset="0"/>
              <a:buNone/>
            </a:pPr>
            <a:endParaRPr lang="en-AU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en-US" sz="2200" b="1" dirty="0">
                <a:latin typeface="FS PF BeauSans Pro Light" panose="02000500000000020004" pitchFamily="2" charset="0"/>
                <a:ea typeface="Tahoma" panose="020B0604030504040204" pitchFamily="34" charset="0"/>
                <a:cs typeface="Tahoma" panose="020B0604030504040204" pitchFamily="34" charset="0"/>
                <a:sym typeface="+mn-ea"/>
              </a:rPr>
              <a:t>1. </a:t>
            </a:r>
            <a:r>
              <a:rPr lang="en-US" altLang="en-US" sz="2200" b="1" dirty="0">
                <a:latin typeface="FS PF BeauSans Pro Light" panose="02000500000000020004" pitchFamily="2" charset="0"/>
                <a:ea typeface="Tahoma" panose="020B0604030504040204" pitchFamily="34" charset="0"/>
                <a:cs typeface="Tahoma" panose="020B0604030504040204" pitchFamily="34" charset="0"/>
                <a:sym typeface="+mn-ea"/>
              </a:rPr>
              <a:t>Synchroni</a:t>
            </a:r>
            <a:r>
              <a:rPr lang="en-US" altLang="en-US" sz="2200" dirty="0">
                <a:latin typeface="FS PF BeauSans Pro Light" panose="02000500000000020004" pitchFamily="2" charset="0"/>
                <a:ea typeface="Tahoma" panose="020B0604030504040204" pitchFamily="34" charset="0"/>
                <a:cs typeface="Tahoma" panose="020B0604030504040204" pitchFamily="34" charset="0"/>
                <a:sym typeface="+mn-ea"/>
              </a:rPr>
              <a:t>z</a:t>
            </a:r>
            <a:r>
              <a:rPr lang="en-US" altLang="en-US" sz="2200" b="1" dirty="0">
                <a:latin typeface="FS PF BeauSans Pro Light" panose="02000500000000020004" pitchFamily="2" charset="0"/>
                <a:ea typeface="Tahoma" panose="020B0604030504040204" pitchFamily="34" charset="0"/>
                <a:cs typeface="Tahoma" panose="020B0604030504040204" pitchFamily="34" charset="0"/>
                <a:sym typeface="+mn-ea"/>
              </a:rPr>
              <a:t>ing </a:t>
            </a:r>
            <a:r>
              <a:rPr lang="en-US" altLang="en-US" sz="2200" dirty="0">
                <a:latin typeface="FS PF BeauSans Pro Light" panose="02000500000000020004" pitchFamily="2" charset="0"/>
                <a:ea typeface="Tahoma" panose="020B0604030504040204" pitchFamily="34" charset="0"/>
                <a:cs typeface="Tahoma" panose="020B0604030504040204" pitchFamily="34" charset="0"/>
                <a:sym typeface="+mn-ea"/>
              </a:rPr>
              <a:t>P</a:t>
            </a:r>
            <a:r>
              <a:rPr lang="en-US" altLang="en-US" sz="2200" b="1" dirty="0">
                <a:latin typeface="FS PF BeauSans Pro Light" panose="02000500000000020004" pitchFamily="2" charset="0"/>
                <a:ea typeface="Tahoma" panose="020B0604030504040204" pitchFamily="34" charset="0"/>
                <a:cs typeface="Tahoma" panose="020B0604030504040204" pitchFamily="34" charset="0"/>
                <a:sym typeface="+mn-ea"/>
              </a:rPr>
              <a:t>rocesses </a:t>
            </a:r>
            <a:r>
              <a:rPr lang="en-US" altLang="en-US" sz="2200" dirty="0">
                <a:latin typeface="FS PF BeauSans Pro Light" panose="02000500000000020004" pitchFamily="2" charset="0"/>
                <a:ea typeface="Tahoma" panose="020B0604030504040204" pitchFamily="34" charset="0"/>
                <a:cs typeface="Tahoma" panose="020B0604030504040204" pitchFamily="34" charset="0"/>
                <a:sym typeface="+mn-ea"/>
              </a:rPr>
              <a:t>w</a:t>
            </a:r>
            <a:r>
              <a:rPr lang="en-US" altLang="en-US" sz="2200" b="1" dirty="0">
                <a:latin typeface="FS PF BeauSans Pro Light" panose="02000500000000020004" pitchFamily="2" charset="0"/>
                <a:ea typeface="Tahoma" panose="020B0604030504040204" pitchFamily="34" charset="0"/>
                <a:cs typeface="Tahoma" panose="020B0604030504040204" pitchFamily="34" charset="0"/>
                <a:sym typeface="+mn-ea"/>
              </a:rPr>
              <a:t>ith a Mail</a:t>
            </a:r>
            <a:r>
              <a:rPr lang="en-US" altLang="en-US" sz="2200" dirty="0">
                <a:latin typeface="FS PF BeauSans Pro Light" panose="02000500000000020004" pitchFamily="2" charset="0"/>
                <a:ea typeface="Tahoma" panose="020B0604030504040204" pitchFamily="34" charset="0"/>
                <a:cs typeface="Tahoma" panose="020B0604030504040204" pitchFamily="34" charset="0"/>
                <a:sym typeface="+mn-ea"/>
              </a:rPr>
              <a:t>b</a:t>
            </a:r>
            <a:r>
              <a:rPr lang="en-US" altLang="en-US" sz="2200" b="1" dirty="0">
                <a:latin typeface="FS PF BeauSans Pro Light" panose="02000500000000020004" pitchFamily="2" charset="0"/>
                <a:ea typeface="Tahoma" panose="020B0604030504040204" pitchFamily="34" charset="0"/>
                <a:cs typeface="Tahoma" panose="020B0604030504040204" pitchFamily="34" charset="0"/>
                <a:sym typeface="+mn-ea"/>
              </a:rPr>
              <a:t>ox</a:t>
            </a:r>
            <a:endParaRPr lang="en-US" sz="2200" b="1" dirty="0">
              <a:latin typeface="FS PF BeauSans Pro Light" panose="02000500000000020004" pitchFamily="2" charset="0"/>
              <a:ea typeface="+mn-ea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98294" y="36516"/>
            <a:ext cx="36580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FS PF BeauSans Pro SemiBold" panose="02000503000000020004" pitchFamily="2" charset="0"/>
              </a:rPr>
              <a:t>01</a:t>
            </a:r>
            <a:endParaRPr lang="en-US" sz="2000" b="1" dirty="0">
              <a:solidFill>
                <a:schemeClr val="bg1"/>
              </a:solidFill>
              <a:latin typeface="FS PF BeauSans Pro SemiBold" panose="02000503000000020004" pitchFamily="2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artisticPhotocopy trans="30000" detail="2"/>
                    </a14:imgEffect>
                    <a14:imgEffect>
                      <a14:colorTemperature colorTemp="72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396" y="1153719"/>
            <a:ext cx="598277" cy="59827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 trans="30000"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5010" y="1171744"/>
            <a:ext cx="660824" cy="66082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hotocopy trans="30000"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990" y="1182863"/>
            <a:ext cx="595043" cy="59504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Photocopy trans="30000"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4367" y="1207245"/>
            <a:ext cx="585421" cy="585421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352425" y="495300"/>
            <a:ext cx="11489055" cy="57613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8" indent="457200">
              <a:buFont typeface="Wingdings" panose="05000000000000000000" charset="0"/>
              <a:buNone/>
            </a:pPr>
            <a:endParaRPr lang="en-US" altLang="en-US"/>
          </a:p>
          <a:p>
            <a:pPr lvl="8" indent="457200">
              <a:buFont typeface="Wingdings" panose="05000000000000000000" charset="0"/>
              <a:buNone/>
            </a:pPr>
            <a:endParaRPr lang="en-US" altLang="en-US"/>
          </a:p>
          <a:p>
            <a:pPr lvl="8" indent="457200">
              <a:buFont typeface="Wingdings" panose="05000000000000000000" charset="0"/>
              <a:buNone/>
            </a:pPr>
            <a:endParaRPr lang="en-US" altLang="en-US"/>
          </a:p>
          <a:p>
            <a:pPr lvl="8" indent="457200">
              <a:buFont typeface="Wingdings" panose="05000000000000000000" charset="0"/>
              <a:buNone/>
            </a:pPr>
            <a:endParaRPr lang="en-US" altLang="en-US"/>
          </a:p>
          <a:p>
            <a:pPr lvl="8" indent="457200">
              <a:buFont typeface="Wingdings" panose="05000000000000000000" charset="0"/>
              <a:buNone/>
            </a:pPr>
            <a:endParaRPr lang="en-US" altLang="en-US"/>
          </a:p>
          <a:p>
            <a:pPr lvl="8" indent="457200">
              <a:buFont typeface="Wingdings" panose="05000000000000000000" charset="0"/>
              <a:buNone/>
            </a:pPr>
            <a:endParaRPr lang="en-US" altLang="en-US"/>
          </a:p>
          <a:p>
            <a:pPr lvl="8" indent="457200">
              <a:buFont typeface="Wingdings" panose="05000000000000000000" charset="0"/>
              <a:buNone/>
            </a:pPr>
            <a:endParaRPr lang="en-US" altLang="en-US"/>
          </a:p>
          <a:p>
            <a:pPr lvl="8" indent="457200">
              <a:buFont typeface="Wingdings" panose="05000000000000000000" charset="0"/>
              <a:buNone/>
            </a:pPr>
            <a:endParaRPr lang="en-US" altLang="en-US"/>
          </a:p>
          <a:p>
            <a:pPr lvl="8" indent="457200">
              <a:buFont typeface="Wingdings" panose="05000000000000000000" charset="0"/>
              <a:buNone/>
            </a:pPr>
            <a:endParaRPr lang="en-US" altLang="en-US"/>
          </a:p>
          <a:p>
            <a:pPr lvl="8" indent="457200">
              <a:buFont typeface="Wingdings" panose="05000000000000000000" charset="0"/>
              <a:buNone/>
            </a:pPr>
            <a:endParaRPr lang="en-US" altLang="en-US"/>
          </a:p>
          <a:p>
            <a:pPr lvl="8" indent="457200">
              <a:buFont typeface="Wingdings" panose="05000000000000000000" charset="0"/>
              <a:buNone/>
            </a:pPr>
            <a:endParaRPr lang="en-US" altLang="en-US"/>
          </a:p>
          <a:p>
            <a:pPr lvl="8" indent="457200">
              <a:buFont typeface="Wingdings" panose="05000000000000000000" charset="0"/>
              <a:buNone/>
            </a:pPr>
            <a:endParaRPr lang="en-US" altLang="en-US"/>
          </a:p>
          <a:p>
            <a:pPr lvl="8" indent="457200">
              <a:buFont typeface="Wingdings" panose="05000000000000000000" charset="0"/>
              <a:buNone/>
            </a:pPr>
            <a:endParaRPr lang="en-US" altLang="en-US"/>
          </a:p>
          <a:p>
            <a:pPr lvl="8" indent="457200">
              <a:buFont typeface="Wingdings" panose="05000000000000000000" charset="0"/>
              <a:buNone/>
            </a:pPr>
            <a:endParaRPr lang="en-US" altLang="en-US"/>
          </a:p>
          <a:p>
            <a:pPr lvl="8" indent="457200">
              <a:buFont typeface="Wingdings" panose="05000000000000000000" charset="0"/>
              <a:buNone/>
            </a:pPr>
            <a:endParaRPr lang="en-US" altLang="en-US"/>
          </a:p>
          <a:p>
            <a:pPr lvl="8" indent="457200">
              <a:buFont typeface="Wingdings" panose="05000000000000000000" charset="0"/>
              <a:buNone/>
            </a:pPr>
            <a:endParaRPr lang="en-US" altLang="en-US"/>
          </a:p>
          <a:p>
            <a:pPr lvl="8" indent="457200">
              <a:buFont typeface="Wingdings" panose="05000000000000000000" charset="0"/>
              <a:buNone/>
            </a:pPr>
            <a:endParaRPr lang="en-US" altLang="en-US"/>
          </a:p>
          <a:p>
            <a:pPr lvl="8" indent="457200">
              <a:buFont typeface="Wingdings" panose="05000000000000000000" charset="0"/>
              <a:buNone/>
            </a:pPr>
            <a:endParaRPr lang="en-US" altLang="en-US"/>
          </a:p>
          <a:p>
            <a:pPr lvl="8" indent="457200">
              <a:buFont typeface="Wingdings" panose="05000000000000000000" charset="0"/>
              <a:buNone/>
            </a:pPr>
            <a:endParaRPr lang="en-US" altLang="en-US"/>
          </a:p>
          <a:p>
            <a:pPr lvl="8" indent="457200">
              <a:buFont typeface="Wingdings" panose="05000000000000000000" charset="0"/>
              <a:buNone/>
            </a:pPr>
            <a:endParaRPr lang="en-US" altLang="en-US">
              <a:sym typeface="+mn-ea"/>
            </a:endParaRPr>
          </a:p>
          <a:p>
            <a:pPr lvl="8" indent="457200">
              <a:buFont typeface="Wingdings" panose="05000000000000000000" charset="0"/>
              <a:buNone/>
            </a:pPr>
            <a:r>
              <a:rPr lang="en-AU" altLang="en-US">
                <a:sym typeface="+mn-ea"/>
              </a:rPr>
              <a:t>            </a:t>
            </a:r>
            <a:r>
              <a:rPr lang="en-US" altLang="en-US">
                <a:sym typeface="+mn-ea"/>
              </a:rPr>
              <a:t>mailbox_if.sv</a:t>
            </a:r>
            <a:endParaRPr lang="en-US" altLang="en-US">
              <a:sym typeface="+mn-ea"/>
            </a:endParaRPr>
          </a:p>
          <a:p>
            <a:pPr lvl="8" indent="457200">
              <a:buFont typeface="Wingdings" panose="05000000000000000000" charset="0"/>
              <a:buNone/>
            </a:pPr>
            <a:endParaRPr lang="en-US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3515" y="608330"/>
            <a:ext cx="6644640" cy="2514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59930" y="608330"/>
            <a:ext cx="5030470" cy="5594985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H="1" flipV="1">
            <a:off x="1938655" y="1540510"/>
            <a:ext cx="2319655" cy="201549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 flipV="1">
            <a:off x="1946910" y="2726055"/>
            <a:ext cx="1075055" cy="11766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5934710" y="3411855"/>
            <a:ext cx="1760855" cy="2032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6231255" y="4613910"/>
            <a:ext cx="1464310" cy="6794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6307455" y="5807710"/>
            <a:ext cx="1397000" cy="4254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en-US" sz="2200" b="1" dirty="0">
                <a:latin typeface="FS PF BeauSans Pro Light" panose="02000500000000020004" pitchFamily="2" charset="0"/>
                <a:ea typeface="Tahoma" panose="020B0604030504040204" pitchFamily="34" charset="0"/>
                <a:cs typeface="Tahoma" panose="020B0604030504040204" pitchFamily="34" charset="0"/>
                <a:sym typeface="+mn-ea"/>
              </a:rPr>
              <a:t>1. </a:t>
            </a:r>
            <a:r>
              <a:rPr lang="en-US" altLang="en-US" sz="2200" b="1" dirty="0">
                <a:latin typeface="FS PF BeauSans Pro Light" panose="02000500000000020004" pitchFamily="2" charset="0"/>
                <a:ea typeface="Tahoma" panose="020B0604030504040204" pitchFamily="34" charset="0"/>
                <a:cs typeface="Tahoma" panose="020B0604030504040204" pitchFamily="34" charset="0"/>
                <a:sym typeface="+mn-ea"/>
              </a:rPr>
              <a:t>Synchroni</a:t>
            </a:r>
            <a:r>
              <a:rPr lang="en-US" altLang="en-US" sz="2200" dirty="0">
                <a:latin typeface="FS PF BeauSans Pro Light" panose="02000500000000020004" pitchFamily="2" charset="0"/>
                <a:ea typeface="Tahoma" panose="020B0604030504040204" pitchFamily="34" charset="0"/>
                <a:cs typeface="Tahoma" panose="020B0604030504040204" pitchFamily="34" charset="0"/>
                <a:sym typeface="+mn-ea"/>
              </a:rPr>
              <a:t>z</a:t>
            </a:r>
            <a:r>
              <a:rPr lang="en-US" altLang="en-US" sz="2200" b="1" dirty="0">
                <a:latin typeface="FS PF BeauSans Pro Light" panose="02000500000000020004" pitchFamily="2" charset="0"/>
                <a:ea typeface="Tahoma" panose="020B0604030504040204" pitchFamily="34" charset="0"/>
                <a:cs typeface="Tahoma" panose="020B0604030504040204" pitchFamily="34" charset="0"/>
                <a:sym typeface="+mn-ea"/>
              </a:rPr>
              <a:t>ing </a:t>
            </a:r>
            <a:r>
              <a:rPr lang="en-US" altLang="en-US" sz="2200" dirty="0">
                <a:latin typeface="FS PF BeauSans Pro Light" panose="02000500000000020004" pitchFamily="2" charset="0"/>
                <a:ea typeface="Tahoma" panose="020B0604030504040204" pitchFamily="34" charset="0"/>
                <a:cs typeface="Tahoma" panose="020B0604030504040204" pitchFamily="34" charset="0"/>
                <a:sym typeface="+mn-ea"/>
              </a:rPr>
              <a:t>P</a:t>
            </a:r>
            <a:r>
              <a:rPr lang="en-US" altLang="en-US" sz="2200" b="1" dirty="0">
                <a:latin typeface="FS PF BeauSans Pro Light" panose="02000500000000020004" pitchFamily="2" charset="0"/>
                <a:ea typeface="Tahoma" panose="020B0604030504040204" pitchFamily="34" charset="0"/>
                <a:cs typeface="Tahoma" panose="020B0604030504040204" pitchFamily="34" charset="0"/>
                <a:sym typeface="+mn-ea"/>
              </a:rPr>
              <a:t>rocesses </a:t>
            </a:r>
            <a:r>
              <a:rPr lang="en-US" altLang="en-US" sz="2200" dirty="0">
                <a:latin typeface="FS PF BeauSans Pro Light" panose="02000500000000020004" pitchFamily="2" charset="0"/>
                <a:ea typeface="Tahoma" panose="020B0604030504040204" pitchFamily="34" charset="0"/>
                <a:cs typeface="Tahoma" panose="020B0604030504040204" pitchFamily="34" charset="0"/>
                <a:sym typeface="+mn-ea"/>
              </a:rPr>
              <a:t>w</a:t>
            </a:r>
            <a:r>
              <a:rPr lang="en-US" altLang="en-US" sz="2200" b="1" dirty="0">
                <a:latin typeface="FS PF BeauSans Pro Light" panose="02000500000000020004" pitchFamily="2" charset="0"/>
                <a:ea typeface="Tahoma" panose="020B0604030504040204" pitchFamily="34" charset="0"/>
                <a:cs typeface="Tahoma" panose="020B0604030504040204" pitchFamily="34" charset="0"/>
                <a:sym typeface="+mn-ea"/>
              </a:rPr>
              <a:t>ith a Mail</a:t>
            </a:r>
            <a:r>
              <a:rPr lang="en-US" altLang="en-US" sz="2200" dirty="0">
                <a:latin typeface="FS PF BeauSans Pro Light" panose="02000500000000020004" pitchFamily="2" charset="0"/>
                <a:ea typeface="Tahoma" panose="020B0604030504040204" pitchFamily="34" charset="0"/>
                <a:cs typeface="Tahoma" panose="020B0604030504040204" pitchFamily="34" charset="0"/>
                <a:sym typeface="+mn-ea"/>
              </a:rPr>
              <a:t>b</a:t>
            </a:r>
            <a:r>
              <a:rPr lang="en-US" altLang="en-US" sz="2200" b="1" dirty="0">
                <a:latin typeface="FS PF BeauSans Pro Light" panose="02000500000000020004" pitchFamily="2" charset="0"/>
                <a:ea typeface="Tahoma" panose="020B0604030504040204" pitchFamily="34" charset="0"/>
                <a:cs typeface="Tahoma" panose="020B0604030504040204" pitchFamily="34" charset="0"/>
                <a:sym typeface="+mn-ea"/>
              </a:rPr>
              <a:t>ox</a:t>
            </a:r>
            <a:endParaRPr lang="en-US" sz="2200" b="1" dirty="0">
              <a:latin typeface="FS PF BeauSans Pro Light" panose="02000500000000020004" pitchFamily="2" charset="0"/>
              <a:ea typeface="+mn-ea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98294" y="36516"/>
            <a:ext cx="36580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FS PF BeauSans Pro SemiBold" panose="02000503000000020004" pitchFamily="2" charset="0"/>
              </a:rPr>
              <a:t>01</a:t>
            </a:r>
            <a:endParaRPr lang="en-US" sz="2000" b="1" dirty="0">
              <a:solidFill>
                <a:schemeClr val="bg1"/>
              </a:solidFill>
              <a:latin typeface="FS PF BeauSans Pro SemiBold" panose="02000503000000020004" pitchFamily="2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artisticPhotocopy trans="30000" detail="2"/>
                    </a14:imgEffect>
                    <a14:imgEffect>
                      <a14:colorTemperature colorTemp="72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396" y="1153719"/>
            <a:ext cx="598277" cy="59827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 trans="30000"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5010" y="1171744"/>
            <a:ext cx="660824" cy="66082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hotocopy trans="30000"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990" y="1182863"/>
            <a:ext cx="595043" cy="59504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Photocopy trans="30000"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4367" y="1207245"/>
            <a:ext cx="585421" cy="585421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352425" y="495300"/>
            <a:ext cx="11489055" cy="57613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8" indent="457200">
              <a:buFont typeface="Wingdings" panose="05000000000000000000" charset="0"/>
              <a:buNone/>
            </a:pPr>
            <a:endParaRPr lang="en-US" altLang="en-US"/>
          </a:p>
          <a:p>
            <a:pPr lvl="8" indent="457200">
              <a:buFont typeface="Wingdings" panose="05000000000000000000" charset="0"/>
              <a:buNone/>
            </a:pPr>
            <a:endParaRPr lang="en-US" altLang="en-US"/>
          </a:p>
          <a:p>
            <a:pPr lvl="8" indent="457200">
              <a:buFont typeface="Wingdings" panose="05000000000000000000" charset="0"/>
              <a:buNone/>
            </a:pPr>
            <a:endParaRPr lang="en-US" altLang="en-US"/>
          </a:p>
          <a:p>
            <a:pPr lvl="8" indent="457200">
              <a:buFont typeface="Wingdings" panose="05000000000000000000" charset="0"/>
              <a:buNone/>
            </a:pPr>
            <a:endParaRPr lang="en-US" altLang="en-US"/>
          </a:p>
          <a:p>
            <a:pPr lvl="8" indent="457200">
              <a:buFont typeface="Wingdings" panose="05000000000000000000" charset="0"/>
              <a:buNone/>
            </a:pPr>
            <a:endParaRPr lang="en-US" altLang="en-US"/>
          </a:p>
          <a:p>
            <a:pPr lvl="8" indent="457200">
              <a:buFont typeface="Wingdings" panose="05000000000000000000" charset="0"/>
              <a:buNone/>
            </a:pPr>
            <a:endParaRPr lang="en-US" altLang="en-US"/>
          </a:p>
          <a:p>
            <a:pPr lvl="8" indent="457200">
              <a:buFont typeface="Wingdings" panose="05000000000000000000" charset="0"/>
              <a:buNone/>
            </a:pPr>
            <a:endParaRPr lang="en-US" altLang="en-US"/>
          </a:p>
          <a:p>
            <a:pPr lvl="8" indent="457200">
              <a:buFont typeface="Wingdings" panose="05000000000000000000" charset="0"/>
              <a:buNone/>
            </a:pPr>
            <a:endParaRPr lang="en-US" altLang="en-US"/>
          </a:p>
          <a:p>
            <a:pPr lvl="8" indent="457200">
              <a:buFont typeface="Wingdings" panose="05000000000000000000" charset="0"/>
              <a:buNone/>
            </a:pPr>
            <a:endParaRPr lang="en-US" altLang="en-US"/>
          </a:p>
          <a:p>
            <a:pPr lvl="8" indent="457200">
              <a:buFont typeface="Wingdings" panose="05000000000000000000" charset="0"/>
              <a:buNone/>
            </a:pPr>
            <a:endParaRPr lang="en-US" altLang="en-US"/>
          </a:p>
          <a:p>
            <a:pPr lvl="8" indent="457200">
              <a:buFont typeface="Wingdings" panose="05000000000000000000" charset="0"/>
              <a:buNone/>
            </a:pPr>
            <a:endParaRPr lang="en-US" altLang="en-US"/>
          </a:p>
          <a:p>
            <a:pPr lvl="8" indent="457200">
              <a:buFont typeface="Wingdings" panose="05000000000000000000" charset="0"/>
              <a:buNone/>
            </a:pPr>
            <a:endParaRPr lang="en-US" altLang="en-US"/>
          </a:p>
          <a:p>
            <a:pPr lvl="8" indent="457200">
              <a:buFont typeface="Wingdings" panose="05000000000000000000" charset="0"/>
              <a:buNone/>
            </a:pPr>
            <a:endParaRPr lang="en-US" altLang="en-US"/>
          </a:p>
          <a:p>
            <a:pPr lvl="8" indent="457200">
              <a:buFont typeface="Wingdings" panose="05000000000000000000" charset="0"/>
              <a:buNone/>
            </a:pPr>
            <a:endParaRPr lang="en-US" altLang="en-US"/>
          </a:p>
          <a:p>
            <a:pPr lvl="8" indent="457200">
              <a:buFont typeface="Wingdings" panose="05000000000000000000" charset="0"/>
              <a:buNone/>
            </a:pPr>
            <a:endParaRPr lang="en-US" altLang="en-US"/>
          </a:p>
          <a:p>
            <a:pPr lvl="8" indent="457200">
              <a:buFont typeface="Wingdings" panose="05000000000000000000" charset="0"/>
              <a:buNone/>
            </a:pPr>
            <a:endParaRPr lang="en-US" altLang="en-US"/>
          </a:p>
          <a:p>
            <a:pPr lvl="8" indent="457200">
              <a:buFont typeface="Wingdings" panose="05000000000000000000" charset="0"/>
              <a:buNone/>
            </a:pPr>
            <a:endParaRPr lang="en-US" altLang="en-US"/>
          </a:p>
          <a:p>
            <a:pPr lvl="8" indent="457200">
              <a:buFont typeface="Wingdings" panose="05000000000000000000" charset="0"/>
              <a:buNone/>
            </a:pPr>
            <a:endParaRPr lang="en-US" altLang="en-US"/>
          </a:p>
          <a:p>
            <a:pPr lvl="8" indent="457200">
              <a:buFont typeface="Wingdings" panose="05000000000000000000" charset="0"/>
              <a:buNone/>
            </a:pPr>
            <a:endParaRPr lang="en-US" altLang="en-US"/>
          </a:p>
          <a:p>
            <a:pPr lvl="8" indent="457200">
              <a:buFont typeface="Wingdings" panose="05000000000000000000" charset="0"/>
              <a:buNone/>
            </a:pPr>
            <a:endParaRPr lang="en-US" altLang="en-US"/>
          </a:p>
          <a:p>
            <a:pPr lvl="8" indent="457200">
              <a:buFont typeface="Wingdings" panose="05000000000000000000" charset="0"/>
              <a:buNone/>
            </a:pPr>
            <a:r>
              <a:rPr lang="en-US" altLang="en-US">
                <a:sym typeface="+mn-ea"/>
              </a:rPr>
              <a:t>mailbox_if.sv</a:t>
            </a:r>
            <a:endParaRPr lang="en-US" alt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54580" y="561340"/>
            <a:ext cx="6730365" cy="5380355"/>
          </a:xfrm>
          <a:prstGeom prst="rect">
            <a:avLst/>
          </a:prstGeom>
        </p:spPr>
      </p:pic>
      <p:cxnSp>
        <p:nvCxnSpPr>
          <p:cNvPr id="3" name="Straight Arrow Connector 2"/>
          <p:cNvCxnSpPr/>
          <p:nvPr/>
        </p:nvCxnSpPr>
        <p:spPr>
          <a:xfrm flipV="1">
            <a:off x="1151255" y="2929255"/>
            <a:ext cx="1692910" cy="1714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" name="Straight Arrow Connector 3"/>
          <p:cNvCxnSpPr/>
          <p:nvPr/>
        </p:nvCxnSpPr>
        <p:spPr>
          <a:xfrm flipV="1">
            <a:off x="1057910" y="4232910"/>
            <a:ext cx="1795145" cy="1016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V="1">
            <a:off x="1388110" y="5570855"/>
            <a:ext cx="1473200" cy="336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en-US" sz="2200" b="1" dirty="0">
                <a:latin typeface="FS PF BeauSans Pro Light" panose="02000500000000020004" pitchFamily="2" charset="0"/>
                <a:ea typeface="Tahoma" panose="020B0604030504040204" pitchFamily="34" charset="0"/>
                <a:cs typeface="Tahoma" panose="020B0604030504040204" pitchFamily="34" charset="0"/>
                <a:sym typeface="+mn-ea"/>
              </a:rPr>
              <a:t>1. </a:t>
            </a:r>
            <a:r>
              <a:rPr lang="en-US" altLang="en-US" sz="2200" b="1" dirty="0">
                <a:latin typeface="FS PF BeauSans Pro Light" panose="02000500000000020004" pitchFamily="2" charset="0"/>
                <a:ea typeface="Tahoma" panose="020B0604030504040204" pitchFamily="34" charset="0"/>
                <a:cs typeface="Tahoma" panose="020B0604030504040204" pitchFamily="34" charset="0"/>
                <a:sym typeface="+mn-ea"/>
              </a:rPr>
              <a:t>Synchroni</a:t>
            </a:r>
            <a:r>
              <a:rPr lang="en-US" altLang="en-US" sz="2200" dirty="0">
                <a:latin typeface="FS PF BeauSans Pro Light" panose="02000500000000020004" pitchFamily="2" charset="0"/>
                <a:ea typeface="Tahoma" panose="020B0604030504040204" pitchFamily="34" charset="0"/>
                <a:cs typeface="Tahoma" panose="020B0604030504040204" pitchFamily="34" charset="0"/>
                <a:sym typeface="+mn-ea"/>
              </a:rPr>
              <a:t>z</a:t>
            </a:r>
            <a:r>
              <a:rPr lang="en-US" altLang="en-US" sz="2200" b="1" dirty="0">
                <a:latin typeface="FS PF BeauSans Pro Light" panose="02000500000000020004" pitchFamily="2" charset="0"/>
                <a:ea typeface="Tahoma" panose="020B0604030504040204" pitchFamily="34" charset="0"/>
                <a:cs typeface="Tahoma" panose="020B0604030504040204" pitchFamily="34" charset="0"/>
                <a:sym typeface="+mn-ea"/>
              </a:rPr>
              <a:t>ing </a:t>
            </a:r>
            <a:r>
              <a:rPr lang="en-US" altLang="en-US" sz="2200" dirty="0">
                <a:latin typeface="FS PF BeauSans Pro Light" panose="02000500000000020004" pitchFamily="2" charset="0"/>
                <a:ea typeface="Tahoma" panose="020B0604030504040204" pitchFamily="34" charset="0"/>
                <a:cs typeface="Tahoma" panose="020B0604030504040204" pitchFamily="34" charset="0"/>
                <a:sym typeface="+mn-ea"/>
              </a:rPr>
              <a:t>P</a:t>
            </a:r>
            <a:r>
              <a:rPr lang="en-US" altLang="en-US" sz="2200" b="1" dirty="0">
                <a:latin typeface="FS PF BeauSans Pro Light" panose="02000500000000020004" pitchFamily="2" charset="0"/>
                <a:ea typeface="Tahoma" panose="020B0604030504040204" pitchFamily="34" charset="0"/>
                <a:cs typeface="Tahoma" panose="020B0604030504040204" pitchFamily="34" charset="0"/>
                <a:sym typeface="+mn-ea"/>
              </a:rPr>
              <a:t>rocesses </a:t>
            </a:r>
            <a:r>
              <a:rPr lang="en-US" altLang="en-US" sz="2200" dirty="0">
                <a:latin typeface="FS PF BeauSans Pro Light" panose="02000500000000020004" pitchFamily="2" charset="0"/>
                <a:ea typeface="Tahoma" panose="020B0604030504040204" pitchFamily="34" charset="0"/>
                <a:cs typeface="Tahoma" panose="020B0604030504040204" pitchFamily="34" charset="0"/>
                <a:sym typeface="+mn-ea"/>
              </a:rPr>
              <a:t>w</a:t>
            </a:r>
            <a:r>
              <a:rPr lang="en-US" altLang="en-US" sz="2200" b="1" dirty="0">
                <a:latin typeface="FS PF BeauSans Pro Light" panose="02000500000000020004" pitchFamily="2" charset="0"/>
                <a:ea typeface="Tahoma" panose="020B0604030504040204" pitchFamily="34" charset="0"/>
                <a:cs typeface="Tahoma" panose="020B0604030504040204" pitchFamily="34" charset="0"/>
                <a:sym typeface="+mn-ea"/>
              </a:rPr>
              <a:t>ith a Mail</a:t>
            </a:r>
            <a:r>
              <a:rPr lang="en-US" altLang="en-US" sz="2200" dirty="0">
                <a:latin typeface="FS PF BeauSans Pro Light" panose="02000500000000020004" pitchFamily="2" charset="0"/>
                <a:ea typeface="Tahoma" panose="020B0604030504040204" pitchFamily="34" charset="0"/>
                <a:cs typeface="Tahoma" panose="020B0604030504040204" pitchFamily="34" charset="0"/>
                <a:sym typeface="+mn-ea"/>
              </a:rPr>
              <a:t>b</a:t>
            </a:r>
            <a:r>
              <a:rPr lang="en-US" altLang="en-US" sz="2200" b="1" dirty="0">
                <a:latin typeface="FS PF BeauSans Pro Light" panose="02000500000000020004" pitchFamily="2" charset="0"/>
                <a:ea typeface="Tahoma" panose="020B0604030504040204" pitchFamily="34" charset="0"/>
                <a:cs typeface="Tahoma" panose="020B0604030504040204" pitchFamily="34" charset="0"/>
                <a:sym typeface="+mn-ea"/>
              </a:rPr>
              <a:t>ox</a:t>
            </a:r>
            <a:endParaRPr lang="en-US" sz="2200" b="1" dirty="0">
              <a:latin typeface="FS PF BeauSans Pro Light" panose="02000500000000020004" pitchFamily="2" charset="0"/>
              <a:ea typeface="+mn-ea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98294" y="36516"/>
            <a:ext cx="36580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FS PF BeauSans Pro SemiBold" panose="02000503000000020004" pitchFamily="2" charset="0"/>
              </a:rPr>
              <a:t>01</a:t>
            </a:r>
            <a:endParaRPr lang="en-US" sz="2000" b="1" dirty="0">
              <a:solidFill>
                <a:schemeClr val="bg1"/>
              </a:solidFill>
              <a:latin typeface="FS PF BeauSans Pro SemiBold" panose="02000503000000020004" pitchFamily="2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artisticPhotocopy trans="30000" detail="2"/>
                    </a14:imgEffect>
                    <a14:imgEffect>
                      <a14:colorTemperature colorTemp="72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396" y="1153719"/>
            <a:ext cx="598277" cy="59827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 trans="30000"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5010" y="1171744"/>
            <a:ext cx="660824" cy="66082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hotocopy trans="30000"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990" y="1182863"/>
            <a:ext cx="595043" cy="59504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Photocopy trans="30000"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4367" y="1207245"/>
            <a:ext cx="585421" cy="585421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352425" y="495300"/>
            <a:ext cx="11489055" cy="57613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8" indent="457200">
              <a:buFont typeface="Wingdings" panose="05000000000000000000" charset="0"/>
              <a:buNone/>
            </a:pPr>
            <a:endParaRPr lang="en-US" altLang="en-US"/>
          </a:p>
          <a:p>
            <a:pPr lvl="8" indent="457200">
              <a:buFont typeface="Wingdings" panose="05000000000000000000" charset="0"/>
              <a:buNone/>
            </a:pPr>
            <a:endParaRPr lang="en-US" altLang="en-US"/>
          </a:p>
          <a:p>
            <a:pPr lvl="8" indent="457200">
              <a:buFont typeface="Wingdings" panose="05000000000000000000" charset="0"/>
              <a:buNone/>
            </a:pPr>
            <a:endParaRPr lang="en-US" altLang="en-US"/>
          </a:p>
          <a:p>
            <a:pPr lvl="8" indent="457200">
              <a:buFont typeface="Wingdings" panose="05000000000000000000" charset="0"/>
              <a:buNone/>
            </a:pPr>
            <a:endParaRPr lang="en-US" altLang="en-US"/>
          </a:p>
          <a:p>
            <a:pPr lvl="8" indent="457200">
              <a:buFont typeface="Wingdings" panose="05000000000000000000" charset="0"/>
              <a:buNone/>
            </a:pPr>
            <a:endParaRPr lang="en-US" altLang="en-US"/>
          </a:p>
          <a:p>
            <a:pPr lvl="8" indent="457200">
              <a:buFont typeface="Wingdings" panose="05000000000000000000" charset="0"/>
              <a:buNone/>
            </a:pPr>
            <a:endParaRPr lang="en-US" altLang="en-US"/>
          </a:p>
          <a:p>
            <a:pPr lvl="8" indent="457200">
              <a:buFont typeface="Wingdings" panose="05000000000000000000" charset="0"/>
              <a:buNone/>
            </a:pPr>
            <a:endParaRPr lang="en-US" altLang="en-US"/>
          </a:p>
          <a:p>
            <a:pPr lvl="8" indent="457200">
              <a:buFont typeface="Wingdings" panose="05000000000000000000" charset="0"/>
              <a:buNone/>
            </a:pPr>
            <a:endParaRPr lang="en-US" altLang="en-US"/>
          </a:p>
          <a:p>
            <a:pPr lvl="8" indent="457200">
              <a:buFont typeface="Wingdings" panose="05000000000000000000" charset="0"/>
              <a:buNone/>
            </a:pPr>
            <a:endParaRPr lang="en-US" altLang="en-US"/>
          </a:p>
          <a:p>
            <a:pPr lvl="8" indent="457200">
              <a:buFont typeface="Wingdings" panose="05000000000000000000" charset="0"/>
              <a:buNone/>
            </a:pPr>
            <a:endParaRPr lang="en-US" altLang="en-US"/>
          </a:p>
          <a:p>
            <a:pPr lvl="8" indent="457200">
              <a:buFont typeface="Wingdings" panose="05000000000000000000" charset="0"/>
              <a:buNone/>
            </a:pPr>
            <a:endParaRPr lang="en-US" altLang="en-US"/>
          </a:p>
          <a:p>
            <a:pPr lvl="8" indent="457200">
              <a:buFont typeface="Wingdings" panose="05000000000000000000" charset="0"/>
              <a:buNone/>
            </a:pPr>
            <a:endParaRPr lang="en-US" altLang="en-US"/>
          </a:p>
          <a:p>
            <a:pPr lvl="8" indent="457200">
              <a:buFont typeface="Wingdings" panose="05000000000000000000" charset="0"/>
              <a:buNone/>
            </a:pPr>
            <a:endParaRPr lang="en-US" altLang="en-US"/>
          </a:p>
          <a:p>
            <a:pPr lvl="8" indent="457200">
              <a:buFont typeface="Wingdings" panose="05000000000000000000" charset="0"/>
              <a:buNone/>
            </a:pPr>
            <a:endParaRPr lang="en-US" altLang="en-US"/>
          </a:p>
          <a:p>
            <a:pPr lvl="8" indent="457200">
              <a:buFont typeface="Wingdings" panose="05000000000000000000" charset="0"/>
              <a:buNone/>
            </a:pPr>
            <a:endParaRPr lang="en-US" altLang="en-US"/>
          </a:p>
          <a:p>
            <a:pPr lvl="8" indent="457200">
              <a:buFont typeface="Wingdings" panose="05000000000000000000" charset="0"/>
              <a:buNone/>
            </a:pPr>
            <a:endParaRPr lang="en-US" altLang="en-US"/>
          </a:p>
          <a:p>
            <a:pPr lvl="8" indent="457200">
              <a:buFont typeface="Wingdings" panose="05000000000000000000" charset="0"/>
              <a:buNone/>
            </a:pPr>
            <a:endParaRPr lang="en-US" altLang="en-US"/>
          </a:p>
          <a:p>
            <a:pPr lvl="8" indent="457200">
              <a:buFont typeface="Wingdings" panose="05000000000000000000" charset="0"/>
              <a:buNone/>
            </a:pPr>
            <a:endParaRPr lang="en-US" altLang="en-US"/>
          </a:p>
          <a:p>
            <a:pPr lvl="8" indent="457200">
              <a:buFont typeface="Wingdings" panose="05000000000000000000" charset="0"/>
              <a:buNone/>
            </a:pPr>
            <a:endParaRPr lang="en-US" altLang="en-US"/>
          </a:p>
          <a:p>
            <a:pPr lvl="8" indent="457200">
              <a:buFont typeface="Wingdings" panose="05000000000000000000" charset="0"/>
              <a:buNone/>
            </a:pPr>
            <a:endParaRPr lang="en-US" altLang="en-US"/>
          </a:p>
          <a:p>
            <a:pPr lvl="8" indent="457200">
              <a:buFont typeface="Wingdings" panose="05000000000000000000" charset="0"/>
              <a:buNone/>
            </a:pPr>
            <a:r>
              <a:rPr lang="en-US" altLang="en-US">
                <a:sym typeface="+mn-ea"/>
              </a:rPr>
              <a:t>mailbox_if.sv</a:t>
            </a:r>
            <a:endParaRPr lang="en-US" alt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77770" y="580390"/>
            <a:ext cx="5661660" cy="5433060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>
          <a:xfrm>
            <a:off x="1108710" y="1473200"/>
            <a:ext cx="1642745" cy="165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1294765" y="2962910"/>
            <a:ext cx="1439545" cy="889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1252855" y="4267200"/>
            <a:ext cx="1489710" cy="165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1489710" y="5765800"/>
            <a:ext cx="122745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>
          <a:xfrm>
            <a:off x="2984338" y="2411151"/>
            <a:ext cx="8818886" cy="914400"/>
          </a:xfrm>
        </p:spPr>
        <p:txBody>
          <a:bodyPr>
            <a:normAutofit/>
          </a:bodyPr>
          <a:lstStyle/>
          <a:p>
            <a:r>
              <a:rPr lang="en-US" altLang="en-US" sz="2800" b="1" dirty="0">
                <a:solidFill>
                  <a:srgbClr val="FF0000"/>
                </a:solidFill>
                <a:latin typeface="FS PF BeauSans Pro Light" panose="02000500000000020004" pitchFamily="2" charset="0"/>
                <a:sym typeface="+mn-ea"/>
              </a:rPr>
              <a:t>Simulating the Mail</a:t>
            </a:r>
            <a:r>
              <a:rPr lang="en-US" altLang="en-US" sz="2800" dirty="0">
                <a:solidFill>
                  <a:srgbClr val="FF0000"/>
                </a:solidFill>
                <a:latin typeface="FS PF BeauSans Pro Light" panose="02000500000000020004" pitchFamily="2" charset="0"/>
                <a:sym typeface="+mn-ea"/>
              </a:rPr>
              <a:t>b</a:t>
            </a:r>
            <a:r>
              <a:rPr lang="en-US" altLang="en-US" sz="2800" b="1" dirty="0">
                <a:solidFill>
                  <a:srgbClr val="FF0000"/>
                </a:solidFill>
                <a:latin typeface="FS PF BeauSans Pro Light" panose="02000500000000020004" pitchFamily="2" charset="0"/>
                <a:sym typeface="+mn-ea"/>
              </a:rPr>
              <a:t>ox Test Case</a:t>
            </a:r>
            <a:endParaRPr lang="en-US" altLang="en-US" sz="2800" b="1" dirty="0">
              <a:solidFill>
                <a:srgbClr val="FF0000"/>
              </a:solidFill>
              <a:latin typeface="FS PF BeauSans Pro Light" panose="02000500000000020004" pitchFamily="2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US" altLang="en-US" sz="2800" b="1" dirty="0">
              <a:solidFill>
                <a:srgbClr val="FF0000"/>
              </a:solidFill>
              <a:latin typeface="FS PF BeauSans Pro Light" panose="02000500000000020004" pitchFamily="2" charset="0"/>
              <a:ea typeface="Tahoma" panose="020B0604030504040204" pitchFamily="34" charset="0"/>
              <a:cs typeface="Tahoma" panose="020B0604030504040204" pitchFamily="34" charset="0"/>
              <a:sym typeface="+mn-ea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DFC6CA-7EF9-41E7-A554-FEB845A95311}" type="slidenum">
              <a:rPr lang="en-US" smtClean="0"/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02</a:t>
            </a:r>
            <a:endParaRPr 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en-US" sz="2200" b="1" dirty="0">
                <a:latin typeface="FS PF BeauSans Pro Light" panose="02000500000000020004" pitchFamily="2" charset="0"/>
                <a:ea typeface="Tahoma" panose="020B0604030504040204" pitchFamily="34" charset="0"/>
                <a:cs typeface="Tahoma" panose="020B0604030504040204" pitchFamily="34" charset="0"/>
                <a:sym typeface="+mn-ea"/>
              </a:rPr>
              <a:t>2. </a:t>
            </a:r>
            <a:r>
              <a:rPr lang="en-US" altLang="en-US" sz="2200" b="1" dirty="0">
                <a:latin typeface="FS PF BeauSans Pro Light" panose="02000500000000020004" pitchFamily="2" charset="0"/>
                <a:ea typeface="Tahoma" panose="020B0604030504040204" pitchFamily="34" charset="0"/>
                <a:cs typeface="Tahoma" panose="020B0604030504040204" pitchFamily="34" charset="0"/>
                <a:sym typeface="+mn-ea"/>
              </a:rPr>
              <a:t>Simulating the Mail</a:t>
            </a:r>
            <a:r>
              <a:rPr lang="en-US" altLang="en-US" sz="2200" dirty="0">
                <a:latin typeface="FS PF BeauSans Pro Light" panose="02000500000000020004" pitchFamily="2" charset="0"/>
                <a:ea typeface="Tahoma" panose="020B0604030504040204" pitchFamily="34" charset="0"/>
                <a:cs typeface="Tahoma" panose="020B0604030504040204" pitchFamily="34" charset="0"/>
                <a:sym typeface="+mn-ea"/>
              </a:rPr>
              <a:t>b</a:t>
            </a:r>
            <a:r>
              <a:rPr lang="en-US" altLang="en-US" sz="2200" b="1" dirty="0">
                <a:latin typeface="FS PF BeauSans Pro Light" panose="02000500000000020004" pitchFamily="2" charset="0"/>
                <a:ea typeface="Tahoma" panose="020B0604030504040204" pitchFamily="34" charset="0"/>
                <a:cs typeface="Tahoma" panose="020B0604030504040204" pitchFamily="34" charset="0"/>
                <a:sym typeface="+mn-ea"/>
              </a:rPr>
              <a:t>ox Test Case</a:t>
            </a:r>
            <a:endParaRPr lang="en-US" altLang="en-US" sz="2200" b="1" dirty="0">
              <a:latin typeface="FS PF BeauSans Pro Light" panose="02000500000000020004" pitchFamily="2" charset="0"/>
              <a:ea typeface="+mn-ea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98294" y="36516"/>
            <a:ext cx="36580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FS PF BeauSans Pro SemiBold" panose="02000503000000020004" pitchFamily="2" charset="0"/>
              </a:rPr>
              <a:t>01</a:t>
            </a:r>
            <a:endParaRPr lang="en-US" sz="2000" b="1" dirty="0">
              <a:solidFill>
                <a:schemeClr val="bg1"/>
              </a:solidFill>
              <a:latin typeface="FS PF BeauSans Pro SemiBold" panose="02000503000000020004" pitchFamily="2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artisticPhotocopy trans="30000" detail="2"/>
                    </a14:imgEffect>
                    <a14:imgEffect>
                      <a14:colorTemperature colorTemp="72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396" y="1153719"/>
            <a:ext cx="598277" cy="59827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 trans="30000"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5010" y="1171744"/>
            <a:ext cx="660824" cy="66082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hotocopy trans="30000"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990" y="1182863"/>
            <a:ext cx="595043" cy="59504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Photocopy trans="30000"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4367" y="1207245"/>
            <a:ext cx="585421" cy="585421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352425" y="495300"/>
            <a:ext cx="11489055" cy="57613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>
              <a:buFont typeface="Wingdings" panose="05000000000000000000" charset="0"/>
              <a:buChar char="q"/>
            </a:pPr>
            <a:r>
              <a:rPr lang="en-AU" altLang="en-US"/>
              <a:t>Run command: </a:t>
            </a:r>
            <a:r>
              <a:rPr lang="en-US" altLang="en-US"/>
              <a:t>xrun ex_trans_pkg.sv</a:t>
            </a:r>
            <a:endParaRPr lang="en-US" altLang="en-US"/>
          </a:p>
          <a:p>
            <a:pPr marL="285750" indent="-285750">
              <a:buFont typeface="Wingdings" panose="05000000000000000000" charset="0"/>
              <a:buChar char="q"/>
            </a:pPr>
            <a:r>
              <a:rPr lang="en-AU" altLang="en-US"/>
              <a:t>The result as below:</a:t>
            </a:r>
            <a:endParaRPr lang="en-US" altLang="en-US"/>
          </a:p>
          <a:p>
            <a:pPr marL="285750" indent="-285750">
              <a:buFont typeface="Wingdings" panose="05000000000000000000" charset="0"/>
              <a:buChar char="q"/>
            </a:pPr>
            <a:endParaRPr lang="en-US" altLang="en-US"/>
          </a:p>
          <a:p>
            <a:pPr marL="285750" indent="-285750">
              <a:buFont typeface="Wingdings" panose="05000000000000000000" charset="0"/>
              <a:buChar char="q"/>
            </a:pPr>
            <a:endParaRPr lang="en-US" altLang="en-US"/>
          </a:p>
          <a:p>
            <a:pPr marL="285750" indent="-285750">
              <a:buFont typeface="Wingdings" panose="05000000000000000000" charset="0"/>
              <a:buChar char="q"/>
            </a:pPr>
            <a:endParaRPr lang="en-AU" altLang="en-US"/>
          </a:p>
          <a:p>
            <a:pPr marL="285750" indent="-285750">
              <a:buFont typeface="Wingdings" panose="05000000000000000000" charset="0"/>
              <a:buChar char="q"/>
            </a:pPr>
            <a:endParaRPr lang="en-AU" altLang="en-US"/>
          </a:p>
          <a:p>
            <a:pPr marL="285750" indent="-285750">
              <a:buFont typeface="Wingdings" panose="05000000000000000000" charset="0"/>
              <a:buChar char="q"/>
            </a:pPr>
            <a:endParaRPr lang="en-AU" altLang="en-US"/>
          </a:p>
          <a:p>
            <a:pPr marL="285750" indent="-285750">
              <a:buFont typeface="Wingdings" panose="05000000000000000000" charset="0"/>
              <a:buChar char="q"/>
            </a:pPr>
            <a:endParaRPr lang="en-AU" altLang="en-US"/>
          </a:p>
          <a:p>
            <a:pPr marL="3943350" lvl="8" indent="-285750">
              <a:buFont typeface="Wingdings" panose="05000000000000000000" charset="0"/>
              <a:buChar char="q"/>
            </a:pPr>
            <a:endParaRPr lang="en-AU" altLang="en-US"/>
          </a:p>
          <a:p>
            <a:pPr lvl="8" indent="0">
              <a:buFont typeface="Wingdings" panose="05000000000000000000" charset="0"/>
              <a:buNone/>
            </a:pPr>
            <a:r>
              <a:rPr lang="en-AU" altLang="en-US"/>
              <a:t>                                                                                </a:t>
            </a:r>
            <a:endParaRPr lang="en-AU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33930" y="1239520"/>
            <a:ext cx="8338820" cy="528447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en-US" sz="2200" b="1" dirty="0">
                <a:latin typeface="FS PF BeauSans Pro Light" panose="02000500000000020004" pitchFamily="2" charset="0"/>
                <a:ea typeface="Tahoma" panose="020B0604030504040204" pitchFamily="34" charset="0"/>
                <a:cs typeface="Tahoma" panose="020B0604030504040204" pitchFamily="34" charset="0"/>
                <a:sym typeface="+mn-ea"/>
              </a:rPr>
              <a:t>2. </a:t>
            </a:r>
            <a:r>
              <a:rPr lang="en-US" altLang="en-US" sz="2200" b="1" dirty="0">
                <a:latin typeface="FS PF BeauSans Pro Light" panose="02000500000000020004" pitchFamily="2" charset="0"/>
                <a:ea typeface="Tahoma" panose="020B0604030504040204" pitchFamily="34" charset="0"/>
                <a:cs typeface="Tahoma" panose="020B0604030504040204" pitchFamily="34" charset="0"/>
                <a:sym typeface="+mn-ea"/>
              </a:rPr>
              <a:t>Simulating the Mail</a:t>
            </a:r>
            <a:r>
              <a:rPr lang="en-US" altLang="en-US" sz="2200" dirty="0">
                <a:latin typeface="FS PF BeauSans Pro Light" panose="02000500000000020004" pitchFamily="2" charset="0"/>
                <a:ea typeface="Tahoma" panose="020B0604030504040204" pitchFamily="34" charset="0"/>
                <a:cs typeface="Tahoma" panose="020B0604030504040204" pitchFamily="34" charset="0"/>
                <a:sym typeface="+mn-ea"/>
              </a:rPr>
              <a:t>b</a:t>
            </a:r>
            <a:r>
              <a:rPr lang="en-US" altLang="en-US" sz="2200" b="1" dirty="0">
                <a:latin typeface="FS PF BeauSans Pro Light" panose="02000500000000020004" pitchFamily="2" charset="0"/>
                <a:ea typeface="Tahoma" panose="020B0604030504040204" pitchFamily="34" charset="0"/>
                <a:cs typeface="Tahoma" panose="020B0604030504040204" pitchFamily="34" charset="0"/>
                <a:sym typeface="+mn-ea"/>
              </a:rPr>
              <a:t>ox Test Case</a:t>
            </a:r>
            <a:endParaRPr lang="en-US" altLang="en-US" sz="2200" b="1" dirty="0">
              <a:latin typeface="FS PF BeauSans Pro Light" panose="02000500000000020004" pitchFamily="2" charset="0"/>
              <a:ea typeface="+mn-ea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98294" y="36516"/>
            <a:ext cx="36580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FS PF BeauSans Pro SemiBold" panose="02000503000000020004" pitchFamily="2" charset="0"/>
              </a:rPr>
              <a:t>01</a:t>
            </a:r>
            <a:endParaRPr lang="en-US" sz="2000" b="1" dirty="0">
              <a:solidFill>
                <a:schemeClr val="bg1"/>
              </a:solidFill>
              <a:latin typeface="FS PF BeauSans Pro SemiBold" panose="02000503000000020004" pitchFamily="2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artisticPhotocopy trans="30000" detail="2"/>
                    </a14:imgEffect>
                    <a14:imgEffect>
                      <a14:colorTemperature colorTemp="72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396" y="1153719"/>
            <a:ext cx="598277" cy="59827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 trans="30000"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5010" y="1171744"/>
            <a:ext cx="660824" cy="66082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hotocopy trans="30000"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990" y="1182863"/>
            <a:ext cx="595043" cy="59504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Photocopy trans="30000"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4367" y="1207245"/>
            <a:ext cx="585421" cy="585421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352425" y="495300"/>
            <a:ext cx="11489055" cy="57613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>
              <a:buFont typeface="Wingdings" panose="05000000000000000000" charset="0"/>
              <a:buChar char="q"/>
            </a:pPr>
            <a:r>
              <a:rPr lang="en-AU" altLang="en-US"/>
              <a:t>Run command: xrun </a:t>
            </a:r>
            <a:r>
              <a:rPr lang="en-US" altLang="en-US"/>
              <a:t>mailbox_if.sv</a:t>
            </a:r>
            <a:endParaRPr lang="en-US" altLang="en-US"/>
          </a:p>
          <a:p>
            <a:pPr marL="285750" indent="-285750">
              <a:buFont typeface="Wingdings" panose="05000000000000000000" charset="0"/>
              <a:buChar char="q"/>
            </a:pPr>
            <a:r>
              <a:rPr lang="en-AU" altLang="en-US"/>
              <a:t>The result as below:</a:t>
            </a:r>
            <a:endParaRPr lang="en-US" altLang="en-US"/>
          </a:p>
          <a:p>
            <a:pPr marL="285750" indent="-285750">
              <a:buFont typeface="Wingdings" panose="05000000000000000000" charset="0"/>
              <a:buChar char="q"/>
            </a:pPr>
            <a:endParaRPr lang="en-US" altLang="en-US"/>
          </a:p>
          <a:p>
            <a:pPr marL="285750" indent="-285750">
              <a:buFont typeface="Wingdings" panose="05000000000000000000" charset="0"/>
              <a:buChar char="q"/>
            </a:pPr>
            <a:endParaRPr lang="en-US" altLang="en-US"/>
          </a:p>
          <a:p>
            <a:pPr marL="285750" indent="-285750">
              <a:buFont typeface="Wingdings" panose="05000000000000000000" charset="0"/>
              <a:buChar char="q"/>
            </a:pPr>
            <a:endParaRPr lang="en-AU" altLang="en-US"/>
          </a:p>
          <a:p>
            <a:pPr marL="285750" indent="-285750">
              <a:buFont typeface="Wingdings" panose="05000000000000000000" charset="0"/>
              <a:buChar char="q"/>
            </a:pPr>
            <a:endParaRPr lang="en-AU" altLang="en-US"/>
          </a:p>
          <a:p>
            <a:pPr marL="285750" indent="-285750">
              <a:buFont typeface="Wingdings" panose="05000000000000000000" charset="0"/>
              <a:buChar char="q"/>
            </a:pPr>
            <a:endParaRPr lang="en-AU" altLang="en-US"/>
          </a:p>
          <a:p>
            <a:pPr marL="285750" indent="-285750">
              <a:buFont typeface="Wingdings" panose="05000000000000000000" charset="0"/>
              <a:buChar char="q"/>
            </a:pPr>
            <a:endParaRPr lang="en-AU" altLang="en-US"/>
          </a:p>
          <a:p>
            <a:pPr marL="3943350" lvl="8" indent="-285750">
              <a:buFont typeface="Wingdings" panose="05000000000000000000" charset="0"/>
              <a:buChar char="q"/>
            </a:pPr>
            <a:endParaRPr lang="en-AU" altLang="en-US"/>
          </a:p>
          <a:p>
            <a:pPr lvl="8" indent="0">
              <a:buFont typeface="Wingdings" panose="05000000000000000000" charset="0"/>
              <a:buNone/>
            </a:pPr>
            <a:r>
              <a:rPr lang="en-AU" altLang="en-US"/>
              <a:t>                                                                                </a:t>
            </a:r>
            <a:endParaRPr lang="en-AU" alt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7105" y="1231900"/>
            <a:ext cx="9607550" cy="52197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en-US" sz="2200" b="1" dirty="0">
                <a:latin typeface="FS PF BeauSans Pro Light" panose="02000500000000020004" pitchFamily="2" charset="0"/>
                <a:ea typeface="Tahoma" panose="020B0604030504040204" pitchFamily="34" charset="0"/>
                <a:cs typeface="Tahoma" panose="020B0604030504040204" pitchFamily="34" charset="0"/>
                <a:sym typeface="+mn-ea"/>
              </a:rPr>
              <a:t>2. </a:t>
            </a:r>
            <a:r>
              <a:rPr lang="en-US" altLang="en-US" sz="2200" b="1" dirty="0">
                <a:latin typeface="FS PF BeauSans Pro Light" panose="02000500000000020004" pitchFamily="2" charset="0"/>
                <a:ea typeface="Tahoma" panose="020B0604030504040204" pitchFamily="34" charset="0"/>
                <a:cs typeface="Tahoma" panose="020B0604030504040204" pitchFamily="34" charset="0"/>
                <a:sym typeface="+mn-ea"/>
              </a:rPr>
              <a:t>Simulating the Mail</a:t>
            </a:r>
            <a:r>
              <a:rPr lang="en-US" altLang="en-US" sz="2200" dirty="0">
                <a:latin typeface="FS PF BeauSans Pro Light" panose="02000500000000020004" pitchFamily="2" charset="0"/>
                <a:ea typeface="Tahoma" panose="020B0604030504040204" pitchFamily="34" charset="0"/>
                <a:cs typeface="Tahoma" panose="020B0604030504040204" pitchFamily="34" charset="0"/>
                <a:sym typeface="+mn-ea"/>
              </a:rPr>
              <a:t>b</a:t>
            </a:r>
            <a:r>
              <a:rPr lang="en-US" altLang="en-US" sz="2200" b="1" dirty="0">
                <a:latin typeface="FS PF BeauSans Pro Light" panose="02000500000000020004" pitchFamily="2" charset="0"/>
                <a:ea typeface="Tahoma" panose="020B0604030504040204" pitchFamily="34" charset="0"/>
                <a:cs typeface="Tahoma" panose="020B0604030504040204" pitchFamily="34" charset="0"/>
                <a:sym typeface="+mn-ea"/>
              </a:rPr>
              <a:t>ox Test Case</a:t>
            </a:r>
            <a:endParaRPr lang="en-US" altLang="en-US" sz="2200" b="1" dirty="0">
              <a:latin typeface="FS PF BeauSans Pro Light" panose="02000500000000020004" pitchFamily="2" charset="0"/>
              <a:ea typeface="+mn-ea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98294" y="36516"/>
            <a:ext cx="36580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FS PF BeauSans Pro SemiBold" panose="02000503000000020004" pitchFamily="2" charset="0"/>
              </a:rPr>
              <a:t>01</a:t>
            </a:r>
            <a:endParaRPr lang="en-US" sz="2000" b="1" dirty="0">
              <a:solidFill>
                <a:schemeClr val="bg1"/>
              </a:solidFill>
              <a:latin typeface="FS PF BeauSans Pro SemiBold" panose="02000503000000020004" pitchFamily="2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artisticPhotocopy trans="30000" detail="2"/>
                    </a14:imgEffect>
                    <a14:imgEffect>
                      <a14:colorTemperature colorTemp="72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396" y="1153719"/>
            <a:ext cx="598277" cy="59827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 trans="30000"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5010" y="1171744"/>
            <a:ext cx="660824" cy="66082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hotocopy trans="30000"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990" y="1182863"/>
            <a:ext cx="595043" cy="59504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Photocopy trans="30000"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4367" y="1207245"/>
            <a:ext cx="585421" cy="585421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352425" y="495300"/>
            <a:ext cx="11489055" cy="57613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>
              <a:buFont typeface="Wingdings" panose="05000000000000000000" charset="0"/>
              <a:buChar char="q"/>
            </a:pPr>
            <a:r>
              <a:rPr lang="en-AU" altLang="en-US"/>
              <a:t>Run command: </a:t>
            </a:r>
            <a:r>
              <a:rPr lang="en-US" altLang="en-US"/>
              <a:t>xrun ex_trans_pkg.sv mailbox_consumer_m.sv mailbox_if.sv mailbox_producer_m.sv mailbox_top_m.sv</a:t>
            </a:r>
            <a:endParaRPr lang="en-US" altLang="en-US"/>
          </a:p>
          <a:p>
            <a:pPr marL="285750" indent="-285750">
              <a:buFont typeface="Wingdings" panose="05000000000000000000" charset="0"/>
              <a:buChar char="q"/>
            </a:pPr>
            <a:r>
              <a:rPr lang="en-AU" altLang="en-US"/>
              <a:t>The result as below:</a:t>
            </a:r>
            <a:endParaRPr lang="en-US" altLang="en-US"/>
          </a:p>
          <a:p>
            <a:pPr marL="285750" indent="-285750">
              <a:buFont typeface="Wingdings" panose="05000000000000000000" charset="0"/>
              <a:buChar char="q"/>
            </a:pPr>
            <a:endParaRPr lang="en-US" altLang="en-US"/>
          </a:p>
          <a:p>
            <a:pPr marL="285750" indent="-285750">
              <a:buFont typeface="Wingdings" panose="05000000000000000000" charset="0"/>
              <a:buChar char="q"/>
            </a:pPr>
            <a:endParaRPr lang="en-US" altLang="en-US"/>
          </a:p>
          <a:p>
            <a:pPr marL="285750" indent="-285750">
              <a:buFont typeface="Wingdings" panose="05000000000000000000" charset="0"/>
              <a:buChar char="q"/>
            </a:pPr>
            <a:endParaRPr lang="en-AU" altLang="en-US"/>
          </a:p>
          <a:p>
            <a:pPr marL="285750" indent="-285750">
              <a:buFont typeface="Wingdings" panose="05000000000000000000" charset="0"/>
              <a:buChar char="q"/>
            </a:pPr>
            <a:endParaRPr lang="en-AU" altLang="en-US"/>
          </a:p>
          <a:p>
            <a:pPr marL="285750" indent="-285750">
              <a:buFont typeface="Wingdings" panose="05000000000000000000" charset="0"/>
              <a:buChar char="q"/>
            </a:pPr>
            <a:endParaRPr lang="en-AU" altLang="en-US"/>
          </a:p>
          <a:p>
            <a:pPr marL="285750" indent="-285750">
              <a:buFont typeface="Wingdings" panose="05000000000000000000" charset="0"/>
              <a:buChar char="q"/>
            </a:pPr>
            <a:endParaRPr lang="en-AU" altLang="en-US"/>
          </a:p>
          <a:p>
            <a:pPr marL="3943350" lvl="8" indent="-285750">
              <a:buFont typeface="Wingdings" panose="05000000000000000000" charset="0"/>
              <a:buChar char="q"/>
            </a:pPr>
            <a:endParaRPr lang="en-AU" altLang="en-US"/>
          </a:p>
          <a:p>
            <a:pPr lvl="8" indent="0">
              <a:buFont typeface="Wingdings" panose="05000000000000000000" charset="0"/>
              <a:buNone/>
            </a:pPr>
            <a:r>
              <a:rPr lang="en-AU" altLang="en-US"/>
              <a:t>                                                                                </a:t>
            </a:r>
            <a:endParaRPr lang="en-AU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41190" y="855345"/>
            <a:ext cx="3086735" cy="56388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>
          <a:xfrm>
            <a:off x="2984338" y="2411151"/>
            <a:ext cx="8818886" cy="914400"/>
          </a:xfrm>
        </p:spPr>
        <p:txBody>
          <a:bodyPr>
            <a:normAutofit/>
          </a:bodyPr>
          <a:lstStyle/>
          <a:p>
            <a:r>
              <a:rPr lang="en-US" altLang="en-US" sz="2800" dirty="0"/>
              <a:t>Achieved Outcomes.</a:t>
            </a:r>
            <a:endParaRPr lang="en-US" altLang="en-US" sz="2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DFC6CA-7EF9-41E7-A554-FEB845A95311}" type="slidenum">
              <a:rPr lang="en-US" smtClean="0"/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0</a:t>
            </a:r>
            <a:r>
              <a:rPr lang="en-AU" altLang="en-US" dirty="0"/>
              <a:t>3</a:t>
            </a:r>
            <a:endParaRPr lang="en-AU" altLang="en-US" b="1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en-US" sz="2200" b="1" dirty="0">
                <a:latin typeface="FS PF BeauSans Pro Light" panose="02000500000000020004" pitchFamily="2" charset="0"/>
                <a:ea typeface="+mn-ea"/>
                <a:cs typeface="+mn-cs"/>
              </a:rPr>
              <a:t>3</a:t>
            </a:r>
            <a:r>
              <a:rPr lang="en-US" sz="2200" b="1" dirty="0">
                <a:latin typeface="FS PF BeauSans Pro Light" panose="02000500000000020004" pitchFamily="2" charset="0"/>
                <a:ea typeface="+mn-ea"/>
                <a:cs typeface="+mn-cs"/>
              </a:rPr>
              <a:t>. </a:t>
            </a:r>
            <a:r>
              <a:rPr lang="en-US" altLang="en-US" sz="2200" dirty="0">
                <a:latin typeface="FS PF BeauSans Pro Light" panose="02000500000000020004" pitchFamily="2" charset="0"/>
                <a:cs typeface="FS PF BeauSans Pro Light" panose="02000500000000020004" pitchFamily="2" charset="0"/>
                <a:sym typeface="+mn-ea"/>
              </a:rPr>
              <a:t>Achieved Outcomes</a:t>
            </a:r>
            <a:endParaRPr lang="en-AU" altLang="en-US" sz="2200" dirty="0">
              <a:latin typeface="FS PF BeauSans Pro Light" panose="02000500000000020004" pitchFamily="2" charset="0"/>
              <a:ea typeface="+mn-ea"/>
              <a:cs typeface="FS PF BeauSans Pro Light" panose="02000500000000020004" pitchFamily="2" charset="0"/>
              <a:sym typeface="+mn-ea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98294" y="36516"/>
            <a:ext cx="36580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FS PF BeauSans Pro SemiBold" panose="02000503000000020004" pitchFamily="2" charset="0"/>
              </a:rPr>
              <a:t>01</a:t>
            </a:r>
            <a:endParaRPr lang="en-US" sz="2000" b="1" dirty="0">
              <a:solidFill>
                <a:schemeClr val="bg1"/>
              </a:solidFill>
              <a:latin typeface="FS PF BeauSans Pro SemiBold" panose="02000503000000020004" pitchFamily="2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artisticPhotocopy trans="30000" detail="2"/>
                    </a14:imgEffect>
                    <a14:imgEffect>
                      <a14:colorTemperature colorTemp="72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396" y="1153719"/>
            <a:ext cx="598277" cy="59827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 trans="30000"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5010" y="1171744"/>
            <a:ext cx="660824" cy="66082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hotocopy trans="30000"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990" y="1182863"/>
            <a:ext cx="595043" cy="59504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Photocopy trans="30000"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4367" y="1207245"/>
            <a:ext cx="585421" cy="585421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352425" y="495300"/>
            <a:ext cx="11489055" cy="57613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742950" lvl="1" indent="-285750">
              <a:buFont typeface="Wingdings" panose="05000000000000000000" charset="0"/>
              <a:buChar char="q"/>
            </a:pPr>
            <a:r>
              <a:rPr lang="en-AU" altLang="en-US"/>
              <a:t>Understand the specification and</a:t>
            </a:r>
            <a:r>
              <a:rPr lang="en-US" altLang="en-US"/>
              <a:t> </a:t>
            </a:r>
            <a:r>
              <a:rPr lang="en-AU" altLang="en-US"/>
              <a:t>t</a:t>
            </a:r>
            <a:r>
              <a:rPr lang="en-US" altLang="en-US"/>
              <a:t>o use a mailbox to synchronize the communication of transactions</a:t>
            </a:r>
            <a:r>
              <a:rPr lang="en-AU" altLang="en-US"/>
              <a:t> </a:t>
            </a:r>
            <a:r>
              <a:rPr lang="en-US" altLang="en-US"/>
              <a:t>between processes.</a:t>
            </a:r>
            <a:endParaRPr lang="en-US" altLang="en-US"/>
          </a:p>
          <a:p>
            <a:pPr marL="742950" lvl="1" indent="-285750">
              <a:buFont typeface="Wingdings" panose="05000000000000000000" charset="0"/>
              <a:buChar char="q"/>
            </a:pPr>
            <a:r>
              <a:rPr lang="en-US" altLang="en-US"/>
              <a:t>This lab provides a system in which a producer mails transactions to a consumer.</a:t>
            </a:r>
            <a:endParaRPr lang="en-US" altLang="en-US"/>
          </a:p>
          <a:p>
            <a:pPr marL="285750" indent="-285750">
              <a:buFont typeface="Wingdings" panose="05000000000000000000" charset="0"/>
              <a:buChar char="q"/>
            </a:pPr>
            <a:endParaRPr lang="en-US" altLang="en-US"/>
          </a:p>
          <a:p>
            <a:pPr marL="285750" indent="-285750">
              <a:buFont typeface="Wingdings" panose="05000000000000000000" charset="0"/>
              <a:buChar char="q"/>
            </a:pPr>
            <a:endParaRPr lang="en-US" altLang="en-US"/>
          </a:p>
          <a:p>
            <a:pPr marL="285750" indent="-285750">
              <a:buFont typeface="Wingdings" panose="05000000000000000000" charset="0"/>
              <a:buChar char="q"/>
            </a:pPr>
            <a:endParaRPr lang="en-AU" altLang="en-US"/>
          </a:p>
          <a:p>
            <a:pPr marL="285750" indent="-285750">
              <a:buFont typeface="Wingdings" panose="05000000000000000000" charset="0"/>
              <a:buChar char="q"/>
            </a:pPr>
            <a:endParaRPr lang="en-AU" altLang="en-US"/>
          </a:p>
          <a:p>
            <a:pPr marL="285750" indent="-285750">
              <a:buFont typeface="Wingdings" panose="05000000000000000000" charset="0"/>
              <a:buChar char="q"/>
            </a:pPr>
            <a:endParaRPr lang="en-AU" altLang="en-US"/>
          </a:p>
          <a:p>
            <a:pPr marL="285750" indent="-285750">
              <a:buFont typeface="Wingdings" panose="05000000000000000000" charset="0"/>
              <a:buChar char="q"/>
            </a:pPr>
            <a:endParaRPr lang="en-AU" altLang="en-US"/>
          </a:p>
          <a:p>
            <a:pPr marL="3943350" lvl="8" indent="-285750">
              <a:buFont typeface="Wingdings" panose="05000000000000000000" charset="0"/>
              <a:buChar char="q"/>
            </a:pPr>
            <a:endParaRPr lang="en-AU" altLang="en-US"/>
          </a:p>
          <a:p>
            <a:pPr lvl="8" indent="0">
              <a:buFont typeface="Wingdings" panose="05000000000000000000" charset="0"/>
              <a:buNone/>
            </a:pPr>
            <a:r>
              <a:rPr lang="en-AU" altLang="en-US"/>
              <a:t>                                                                                </a:t>
            </a:r>
            <a:endParaRPr lang="en-AU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200" b="1" dirty="0">
                <a:latin typeface="FS PF BeauSans Pro Light" panose="02000500000000020004" pitchFamily="2" charset="0"/>
              </a:rPr>
              <a:t>CONTENTS</a:t>
            </a:r>
            <a:endParaRPr lang="en-US" sz="2200" b="1" dirty="0">
              <a:latin typeface="FS PF BeauSans Pro Light" panose="02000500000000020004" pitchFamily="2" charset="0"/>
              <a:ea typeface="+mn-ea"/>
              <a:cs typeface="+mn-cs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457184" y="1019686"/>
            <a:ext cx="929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EE0033"/>
                </a:solidFill>
                <a:latin typeface="FS PF BeauSans Pro Light" panose="02000500000000020004" pitchFamily="2" charset="0"/>
                <a:ea typeface="Tahoma" panose="020B0604030504040204" pitchFamily="34" charset="0"/>
                <a:cs typeface="Tahoma" panose="020B0604030504040204" pitchFamily="34" charset="0"/>
              </a:rPr>
              <a:t>01</a:t>
            </a:r>
            <a:endParaRPr lang="en-US" sz="3600" b="1" dirty="0">
              <a:solidFill>
                <a:srgbClr val="EE0033"/>
              </a:solidFill>
              <a:latin typeface="FS PF BeauSans Pro Light" panose="02000500000000020004" pitchFamily="2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455336" y="2335903"/>
            <a:ext cx="929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EE0033"/>
                </a:solidFill>
                <a:latin typeface="FS PF BeauSans Pro Light" panose="02000500000000020004" pitchFamily="2" charset="0"/>
                <a:ea typeface="Tahoma" panose="020B0604030504040204" pitchFamily="34" charset="0"/>
                <a:cs typeface="Tahoma" panose="020B0604030504040204" pitchFamily="34" charset="0"/>
              </a:rPr>
              <a:t>02</a:t>
            </a:r>
            <a:endParaRPr lang="en-US" sz="3600" b="1" dirty="0">
              <a:solidFill>
                <a:srgbClr val="EE0033"/>
              </a:solidFill>
              <a:latin typeface="FS PF BeauSans Pro Light" panose="02000500000000020004" pitchFamily="2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475221" y="3637512"/>
            <a:ext cx="929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EE0033"/>
                </a:solidFill>
                <a:latin typeface="FS PF BeauSans Pro Light" panose="02000500000000020004" pitchFamily="2" charset="0"/>
                <a:ea typeface="Tahoma" panose="020B0604030504040204" pitchFamily="34" charset="0"/>
                <a:cs typeface="Tahoma" panose="020B0604030504040204" pitchFamily="34" charset="0"/>
              </a:rPr>
              <a:t>03</a:t>
            </a:r>
            <a:endParaRPr lang="en-US" sz="3600" b="1" dirty="0">
              <a:solidFill>
                <a:srgbClr val="EE0033"/>
              </a:solidFill>
              <a:latin typeface="FS PF BeauSans Pro Light" panose="02000500000000020004" pitchFamily="2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53" name="Nhóm 68"/>
          <p:cNvGrpSpPr/>
          <p:nvPr/>
        </p:nvGrpSpPr>
        <p:grpSpPr>
          <a:xfrm>
            <a:off x="1282309" y="1116838"/>
            <a:ext cx="6113124" cy="452029"/>
            <a:chOff x="3016935" y="1403691"/>
            <a:chExt cx="6028997" cy="598769"/>
          </a:xfrm>
          <a:solidFill>
            <a:srgbClr val="EE0033"/>
          </a:solidFill>
        </p:grpSpPr>
        <p:sp>
          <p:nvSpPr>
            <p:cNvPr id="54" name="Hình chữ nhật 70"/>
            <p:cNvSpPr/>
            <p:nvPr/>
          </p:nvSpPr>
          <p:spPr>
            <a:xfrm>
              <a:off x="3016935" y="1713618"/>
              <a:ext cx="3076575" cy="2887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00" b="1">
                <a:solidFill>
                  <a:srgbClr val="ED1B2F"/>
                </a:solidFill>
                <a:latin typeface="FS PF BeauSans Pro Light" panose="02000500000000020004" pitchFamily="2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5" name="Hình chữ nhật: Góc Tròn 71"/>
            <p:cNvSpPr/>
            <p:nvPr/>
          </p:nvSpPr>
          <p:spPr>
            <a:xfrm>
              <a:off x="3016935" y="1403691"/>
              <a:ext cx="6028997" cy="598769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00" b="1">
                <a:solidFill>
                  <a:srgbClr val="ED1B2F"/>
                </a:solidFill>
                <a:latin typeface="FS PF BeauSans Pro Light" panose="02000500000000020004" pitchFamily="2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56" name="TextBox 55"/>
          <p:cNvSpPr txBox="1"/>
          <p:nvPr/>
        </p:nvSpPr>
        <p:spPr>
          <a:xfrm>
            <a:off x="1491558" y="1135283"/>
            <a:ext cx="5921406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2200" b="1" dirty="0">
                <a:solidFill>
                  <a:schemeClr val="bg1"/>
                </a:solidFill>
                <a:latin typeface="FS PF BeauSans Pro Light" panose="02000500000000020004" pitchFamily="2" charset="0"/>
                <a:ea typeface="Tahoma" panose="020B0604030504040204" pitchFamily="34" charset="0"/>
                <a:cs typeface="Tahoma" panose="020B0604030504040204" pitchFamily="34" charset="0"/>
                <a:sym typeface="+mn-ea"/>
              </a:rPr>
              <a:t>Synchroni</a:t>
            </a:r>
            <a:r>
              <a:rPr lang="en-US" altLang="en-US" sz="2200" dirty="0">
                <a:solidFill>
                  <a:schemeClr val="bg1"/>
                </a:solidFill>
                <a:latin typeface="FS PF BeauSans Pro Light" panose="02000500000000020004" pitchFamily="2" charset="0"/>
                <a:ea typeface="Tahoma" panose="020B0604030504040204" pitchFamily="34" charset="0"/>
                <a:cs typeface="Tahoma" panose="020B0604030504040204" pitchFamily="34" charset="0"/>
                <a:sym typeface="+mn-ea"/>
              </a:rPr>
              <a:t>z</a:t>
            </a:r>
            <a:r>
              <a:rPr lang="en-US" altLang="en-US" sz="2200" b="1" dirty="0">
                <a:solidFill>
                  <a:schemeClr val="bg1"/>
                </a:solidFill>
                <a:latin typeface="FS PF BeauSans Pro Light" panose="02000500000000020004" pitchFamily="2" charset="0"/>
                <a:ea typeface="Tahoma" panose="020B0604030504040204" pitchFamily="34" charset="0"/>
                <a:cs typeface="Tahoma" panose="020B0604030504040204" pitchFamily="34" charset="0"/>
                <a:sym typeface="+mn-ea"/>
              </a:rPr>
              <a:t>ing </a:t>
            </a:r>
            <a:r>
              <a:rPr lang="en-US" altLang="en-US" sz="2200" dirty="0">
                <a:solidFill>
                  <a:schemeClr val="bg1"/>
                </a:solidFill>
                <a:latin typeface="FS PF BeauSans Pro Light" panose="02000500000000020004" pitchFamily="2" charset="0"/>
                <a:ea typeface="Tahoma" panose="020B0604030504040204" pitchFamily="34" charset="0"/>
                <a:cs typeface="Tahoma" panose="020B0604030504040204" pitchFamily="34" charset="0"/>
                <a:sym typeface="+mn-ea"/>
              </a:rPr>
              <a:t>P</a:t>
            </a:r>
            <a:r>
              <a:rPr lang="en-US" altLang="en-US" sz="2200" b="1" dirty="0">
                <a:solidFill>
                  <a:schemeClr val="bg1"/>
                </a:solidFill>
                <a:latin typeface="FS PF BeauSans Pro Light" panose="02000500000000020004" pitchFamily="2" charset="0"/>
                <a:ea typeface="Tahoma" panose="020B0604030504040204" pitchFamily="34" charset="0"/>
                <a:cs typeface="Tahoma" panose="020B0604030504040204" pitchFamily="34" charset="0"/>
                <a:sym typeface="+mn-ea"/>
              </a:rPr>
              <a:t>rocesses </a:t>
            </a:r>
            <a:r>
              <a:rPr lang="en-US" altLang="en-US" sz="2200" dirty="0">
                <a:solidFill>
                  <a:schemeClr val="bg1"/>
                </a:solidFill>
                <a:latin typeface="FS PF BeauSans Pro Light" panose="02000500000000020004" pitchFamily="2" charset="0"/>
                <a:ea typeface="Tahoma" panose="020B0604030504040204" pitchFamily="34" charset="0"/>
                <a:cs typeface="Tahoma" panose="020B0604030504040204" pitchFamily="34" charset="0"/>
                <a:sym typeface="+mn-ea"/>
              </a:rPr>
              <a:t>w</a:t>
            </a:r>
            <a:r>
              <a:rPr lang="en-US" altLang="en-US" sz="2200" b="1" dirty="0">
                <a:solidFill>
                  <a:schemeClr val="bg1"/>
                </a:solidFill>
                <a:latin typeface="FS PF BeauSans Pro Light" panose="02000500000000020004" pitchFamily="2" charset="0"/>
                <a:ea typeface="Tahoma" panose="020B0604030504040204" pitchFamily="34" charset="0"/>
                <a:cs typeface="Tahoma" panose="020B0604030504040204" pitchFamily="34" charset="0"/>
                <a:sym typeface="+mn-ea"/>
              </a:rPr>
              <a:t>ith a Mailbox</a:t>
            </a:r>
            <a:endParaRPr lang="en-US" altLang="en-US" sz="2200" b="1" dirty="0">
              <a:solidFill>
                <a:schemeClr val="bg1"/>
              </a:solidFill>
              <a:latin typeface="FS PF BeauSans Pro Light" panose="02000500000000020004" pitchFamily="2" charset="0"/>
              <a:ea typeface="Tahoma" panose="020B0604030504040204" pitchFamily="34" charset="0"/>
              <a:cs typeface="Tahoma" panose="020B0604030504040204" pitchFamily="34" charset="0"/>
              <a:sym typeface="+mn-ea"/>
            </a:endParaRPr>
          </a:p>
        </p:txBody>
      </p:sp>
      <p:grpSp>
        <p:nvGrpSpPr>
          <p:cNvPr id="57" name="Nhóm 68"/>
          <p:cNvGrpSpPr/>
          <p:nvPr/>
        </p:nvGrpSpPr>
        <p:grpSpPr>
          <a:xfrm>
            <a:off x="1280461" y="2433055"/>
            <a:ext cx="6132504" cy="452029"/>
            <a:chOff x="3016935" y="1403691"/>
            <a:chExt cx="6028997" cy="598769"/>
          </a:xfrm>
          <a:solidFill>
            <a:srgbClr val="EE0033"/>
          </a:solidFill>
        </p:grpSpPr>
        <p:sp>
          <p:nvSpPr>
            <p:cNvPr id="58" name="Hình chữ nhật 70"/>
            <p:cNvSpPr/>
            <p:nvPr/>
          </p:nvSpPr>
          <p:spPr>
            <a:xfrm>
              <a:off x="3016935" y="1713618"/>
              <a:ext cx="3076575" cy="2887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00" b="1">
                <a:solidFill>
                  <a:srgbClr val="ED1B2F"/>
                </a:solidFill>
                <a:latin typeface="FS PF BeauSans Pro Light" panose="02000500000000020004" pitchFamily="2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9" name="Hình chữ nhật: Góc Tròn 71"/>
            <p:cNvSpPr/>
            <p:nvPr/>
          </p:nvSpPr>
          <p:spPr>
            <a:xfrm>
              <a:off x="3016935" y="1403691"/>
              <a:ext cx="6028997" cy="598769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00" b="1">
                <a:solidFill>
                  <a:srgbClr val="ED1B2F"/>
                </a:solidFill>
                <a:latin typeface="FS PF BeauSans Pro Light" panose="02000500000000020004" pitchFamily="2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60" name="TextBox 59"/>
          <p:cNvSpPr txBox="1"/>
          <p:nvPr/>
        </p:nvSpPr>
        <p:spPr>
          <a:xfrm>
            <a:off x="1489710" y="2451500"/>
            <a:ext cx="5905724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2200" b="1" dirty="0">
                <a:solidFill>
                  <a:schemeClr val="bg1"/>
                </a:solidFill>
                <a:latin typeface="FS PF BeauSans Pro Light" panose="02000500000000020004" pitchFamily="2" charset="0"/>
                <a:ea typeface="Tahoma" panose="020B0604030504040204" pitchFamily="34" charset="0"/>
                <a:cs typeface="Tahoma" panose="020B0604030504040204" pitchFamily="34" charset="0"/>
              </a:rPr>
              <a:t>Simulating the Mail</a:t>
            </a:r>
            <a:r>
              <a:rPr lang="en-US" altLang="en-US" sz="2200" dirty="0">
                <a:solidFill>
                  <a:schemeClr val="bg1"/>
                </a:solidFill>
                <a:latin typeface="FS PF BeauSans Pro Light" panose="02000500000000020004" pitchFamily="2" charset="0"/>
                <a:ea typeface="Tahoma" panose="020B0604030504040204" pitchFamily="34" charset="0"/>
                <a:cs typeface="Tahoma" panose="020B0604030504040204" pitchFamily="34" charset="0"/>
              </a:rPr>
              <a:t>b</a:t>
            </a:r>
            <a:r>
              <a:rPr lang="en-US" altLang="en-US" sz="2200" b="1" dirty="0">
                <a:solidFill>
                  <a:schemeClr val="bg1"/>
                </a:solidFill>
                <a:latin typeface="FS PF BeauSans Pro Light" panose="02000500000000020004" pitchFamily="2" charset="0"/>
                <a:ea typeface="Tahoma" panose="020B0604030504040204" pitchFamily="34" charset="0"/>
                <a:cs typeface="Tahoma" panose="020B0604030504040204" pitchFamily="34" charset="0"/>
              </a:rPr>
              <a:t>ox Test Case</a:t>
            </a:r>
            <a:endParaRPr lang="en-US" altLang="en-US" sz="2200" b="1" dirty="0">
              <a:solidFill>
                <a:schemeClr val="bg1"/>
              </a:solidFill>
              <a:latin typeface="FS PF BeauSans Pro Light" panose="02000500000000020004" pitchFamily="2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US" altLang="en-US" sz="2200" b="1" dirty="0">
              <a:solidFill>
                <a:schemeClr val="bg1"/>
              </a:solidFill>
              <a:latin typeface="FS PF BeauSans Pro Light" panose="02000500000000020004" pitchFamily="2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2" name="Hình chữ nhật 70"/>
          <p:cNvSpPr/>
          <p:nvPr/>
        </p:nvSpPr>
        <p:spPr>
          <a:xfrm>
            <a:off x="1321727" y="3960083"/>
            <a:ext cx="3119505" cy="217971"/>
          </a:xfrm>
          <a:prstGeom prst="rect">
            <a:avLst/>
          </a:prstGeom>
          <a:solidFill>
            <a:srgbClr val="EE00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00" b="1">
              <a:solidFill>
                <a:srgbClr val="ED1B2F"/>
              </a:solidFill>
              <a:latin typeface="FS PF BeauSans Pro Light" panose="02000500000000020004" pitchFamily="2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3" name="Hình chữ nhật: Góc Tròn 71"/>
          <p:cNvSpPr/>
          <p:nvPr/>
        </p:nvSpPr>
        <p:spPr>
          <a:xfrm>
            <a:off x="1321727" y="3726110"/>
            <a:ext cx="6073706" cy="452029"/>
          </a:xfrm>
          <a:prstGeom prst="roundRect">
            <a:avLst>
              <a:gd name="adj" fmla="val 50000"/>
            </a:avLst>
          </a:prstGeom>
          <a:solidFill>
            <a:srgbClr val="EE00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00" b="1">
              <a:solidFill>
                <a:srgbClr val="ED1B2F"/>
              </a:solidFill>
              <a:latin typeface="FS PF BeauSans Pro Light" panose="02000500000000020004" pitchFamily="2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TextBox 51"/>
          <p:cNvSpPr txBox="1"/>
          <p:nvPr/>
        </p:nvSpPr>
        <p:spPr>
          <a:xfrm>
            <a:off x="486016" y="4721457"/>
            <a:ext cx="9297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en-AU" altLang="en-US" sz="3600" dirty="0">
              <a:solidFill>
                <a:srgbClr val="EE0033"/>
              </a:solidFill>
              <a:latin typeface="FS PF BeauSans Pro Light" panose="02000500000000020004" pitchFamily="2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TextBox 63"/>
          <p:cNvSpPr txBox="1"/>
          <p:nvPr/>
        </p:nvSpPr>
        <p:spPr>
          <a:xfrm>
            <a:off x="1405255" y="4828245"/>
            <a:ext cx="5905723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2200" b="1" dirty="0">
                <a:solidFill>
                  <a:schemeClr val="bg1"/>
                </a:solidFill>
                <a:latin typeface="FS PF BeauSans Pro Light" panose="02000500000000020004" pitchFamily="2" charset="0"/>
                <a:ea typeface="Tahoma" panose="020B0604030504040204" pitchFamily="34" charset="0"/>
                <a:cs typeface="Tahoma" panose="020B0604030504040204" pitchFamily="34" charset="0"/>
              </a:rPr>
              <a:t>Testing the Register Design</a:t>
            </a:r>
            <a:endParaRPr lang="en-US" altLang="en-US" sz="2200" b="1" dirty="0">
              <a:solidFill>
                <a:schemeClr val="bg1"/>
              </a:solidFill>
              <a:latin typeface="FS PF BeauSans Pro Light" panose="02000500000000020004" pitchFamily="2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TextBox 63"/>
          <p:cNvSpPr txBox="1"/>
          <p:nvPr/>
        </p:nvSpPr>
        <p:spPr>
          <a:xfrm>
            <a:off x="1507490" y="3735410"/>
            <a:ext cx="5905723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2200" dirty="0">
                <a:solidFill>
                  <a:schemeClr val="bg1"/>
                </a:solidFill>
                <a:latin typeface="FS PF BeauSans Pro Light" panose="02000500000000020004" pitchFamily="2" charset="0"/>
                <a:ea typeface="Tahoma" panose="020B0604030504040204" pitchFamily="34" charset="0"/>
                <a:cs typeface="Tahoma" panose="020B0604030504040204" pitchFamily="34" charset="0"/>
              </a:rPr>
              <a:t>Achieved Outcomes</a:t>
            </a:r>
            <a:endParaRPr lang="en-US" altLang="en-US" sz="2200" dirty="0">
              <a:solidFill>
                <a:schemeClr val="bg1"/>
              </a:solidFill>
              <a:latin typeface="FS PF BeauSans Pro Light" panose="02000500000000020004" pitchFamily="2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2532" y="2161622"/>
            <a:ext cx="12169468" cy="12372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7200" b="1" dirty="0">
                <a:solidFill>
                  <a:srgbClr val="ED1B2F"/>
                </a:solidFill>
                <a:latin typeface="FS Magistral Bold" panose="020B0804030204080304" pitchFamily="34" charset="0"/>
                <a:cs typeface="Sarabun Light" panose="00000400000000000000" pitchFamily="2" charset="-34"/>
              </a:rPr>
              <a:t>THANK YOU!</a:t>
            </a:r>
            <a:endParaRPr lang="en-US" sz="7200" b="1" dirty="0">
              <a:solidFill>
                <a:srgbClr val="ED1B2F"/>
              </a:solidFill>
              <a:latin typeface="FS Magistral Bold" panose="020B0804030204080304" pitchFamily="34" charset="0"/>
              <a:cs typeface="Sarabun Light" panose="00000400000000000000" pitchFamily="2" charset="-34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518" b="35556"/>
          <a:stretch>
            <a:fillRect/>
          </a:stretch>
        </p:blipFill>
        <p:spPr>
          <a:xfrm>
            <a:off x="9917569" y="41573"/>
            <a:ext cx="2230285" cy="47190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>
          <a:xfrm>
            <a:off x="2984338" y="2411151"/>
            <a:ext cx="8818886" cy="914400"/>
          </a:xfrm>
        </p:spPr>
        <p:txBody>
          <a:bodyPr>
            <a:normAutofit/>
          </a:bodyPr>
          <a:lstStyle/>
          <a:p>
            <a:r>
              <a:rPr lang="en-US" altLang="en-US" sz="2800" b="1" dirty="0">
                <a:solidFill>
                  <a:srgbClr val="FF0000"/>
                </a:solidFill>
                <a:latin typeface="FS PF BeauSans Pro Light" panose="02000500000000020004" pitchFamily="2" charset="0"/>
                <a:sym typeface="+mn-ea"/>
              </a:rPr>
              <a:t>Synchroni</a:t>
            </a:r>
            <a:r>
              <a:rPr lang="en-US" altLang="en-US" sz="2800" dirty="0">
                <a:solidFill>
                  <a:srgbClr val="FF0000"/>
                </a:solidFill>
                <a:latin typeface="FS PF BeauSans Pro Light" panose="02000500000000020004" pitchFamily="2" charset="0"/>
                <a:sym typeface="+mn-ea"/>
              </a:rPr>
              <a:t>z</a:t>
            </a:r>
            <a:r>
              <a:rPr lang="en-US" altLang="en-US" sz="2800" b="1" dirty="0">
                <a:solidFill>
                  <a:srgbClr val="FF0000"/>
                </a:solidFill>
                <a:latin typeface="FS PF BeauSans Pro Light" panose="02000500000000020004" pitchFamily="2" charset="0"/>
                <a:sym typeface="+mn-ea"/>
              </a:rPr>
              <a:t>ing </a:t>
            </a:r>
            <a:r>
              <a:rPr lang="en-US" altLang="en-US" sz="2800" dirty="0">
                <a:solidFill>
                  <a:srgbClr val="FF0000"/>
                </a:solidFill>
                <a:latin typeface="FS PF BeauSans Pro Light" panose="02000500000000020004" pitchFamily="2" charset="0"/>
                <a:sym typeface="+mn-ea"/>
              </a:rPr>
              <a:t>P</a:t>
            </a:r>
            <a:r>
              <a:rPr lang="en-US" altLang="en-US" sz="2800" b="1" dirty="0">
                <a:solidFill>
                  <a:srgbClr val="FF0000"/>
                </a:solidFill>
                <a:latin typeface="FS PF BeauSans Pro Light" panose="02000500000000020004" pitchFamily="2" charset="0"/>
                <a:sym typeface="+mn-ea"/>
              </a:rPr>
              <a:t>rocesses </a:t>
            </a:r>
            <a:r>
              <a:rPr lang="en-US" altLang="en-US" sz="2800" dirty="0">
                <a:solidFill>
                  <a:srgbClr val="FF0000"/>
                </a:solidFill>
                <a:latin typeface="FS PF BeauSans Pro Light" panose="02000500000000020004" pitchFamily="2" charset="0"/>
                <a:sym typeface="+mn-ea"/>
              </a:rPr>
              <a:t>w</a:t>
            </a:r>
            <a:r>
              <a:rPr lang="en-US" altLang="en-US" sz="2800" b="1" dirty="0">
                <a:solidFill>
                  <a:srgbClr val="FF0000"/>
                </a:solidFill>
                <a:latin typeface="FS PF BeauSans Pro Light" panose="02000500000000020004" pitchFamily="2" charset="0"/>
                <a:sym typeface="+mn-ea"/>
              </a:rPr>
              <a:t>ith a Mail</a:t>
            </a:r>
            <a:r>
              <a:rPr lang="en-US" altLang="en-US" sz="2800" dirty="0">
                <a:solidFill>
                  <a:srgbClr val="FF0000"/>
                </a:solidFill>
                <a:latin typeface="FS PF BeauSans Pro Light" panose="02000500000000020004" pitchFamily="2" charset="0"/>
                <a:sym typeface="+mn-ea"/>
              </a:rPr>
              <a:t>b</a:t>
            </a:r>
            <a:r>
              <a:rPr lang="en-US" altLang="en-US" sz="2800" b="1" dirty="0">
                <a:solidFill>
                  <a:srgbClr val="FF0000"/>
                </a:solidFill>
                <a:latin typeface="FS PF BeauSans Pro Light" panose="02000500000000020004" pitchFamily="2" charset="0"/>
                <a:sym typeface="+mn-ea"/>
              </a:rPr>
              <a:t>ox</a:t>
            </a:r>
            <a:endParaRPr lang="en-US" altLang="en-US" sz="2800" b="1" dirty="0">
              <a:solidFill>
                <a:srgbClr val="FF0000"/>
              </a:solidFill>
              <a:latin typeface="FS PF BeauSans Pro Light" panose="02000500000000020004" pitchFamily="2" charset="0"/>
              <a:sym typeface="+mn-ea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DFC6CA-7EF9-41E7-A554-FEB845A95311}" type="slidenum">
              <a:rPr lang="en-US" smtClean="0"/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01</a:t>
            </a: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en-US" sz="2200" b="1" dirty="0">
                <a:latin typeface="FS PF BeauSans Pro Light" panose="02000500000000020004" pitchFamily="2" charset="0"/>
                <a:ea typeface="Tahoma" panose="020B0604030504040204" pitchFamily="34" charset="0"/>
                <a:cs typeface="Tahoma" panose="020B0604030504040204" pitchFamily="34" charset="0"/>
                <a:sym typeface="+mn-ea"/>
              </a:rPr>
              <a:t>1. </a:t>
            </a:r>
            <a:r>
              <a:rPr lang="en-US" altLang="en-US" sz="2200" b="1" dirty="0">
                <a:latin typeface="FS PF BeauSans Pro Light" panose="02000500000000020004" pitchFamily="2" charset="0"/>
                <a:ea typeface="Tahoma" panose="020B0604030504040204" pitchFamily="34" charset="0"/>
                <a:cs typeface="Tahoma" panose="020B0604030504040204" pitchFamily="34" charset="0"/>
                <a:sym typeface="+mn-ea"/>
              </a:rPr>
              <a:t>Synchroni</a:t>
            </a:r>
            <a:r>
              <a:rPr lang="en-US" altLang="en-US" sz="2200" dirty="0">
                <a:latin typeface="FS PF BeauSans Pro Light" panose="02000500000000020004" pitchFamily="2" charset="0"/>
                <a:ea typeface="Tahoma" panose="020B0604030504040204" pitchFamily="34" charset="0"/>
                <a:cs typeface="Tahoma" panose="020B0604030504040204" pitchFamily="34" charset="0"/>
                <a:sym typeface="+mn-ea"/>
              </a:rPr>
              <a:t>z</a:t>
            </a:r>
            <a:r>
              <a:rPr lang="en-US" altLang="en-US" sz="2200" b="1" dirty="0">
                <a:latin typeface="FS PF BeauSans Pro Light" panose="02000500000000020004" pitchFamily="2" charset="0"/>
                <a:ea typeface="Tahoma" panose="020B0604030504040204" pitchFamily="34" charset="0"/>
                <a:cs typeface="Tahoma" panose="020B0604030504040204" pitchFamily="34" charset="0"/>
                <a:sym typeface="+mn-ea"/>
              </a:rPr>
              <a:t>ing </a:t>
            </a:r>
            <a:r>
              <a:rPr lang="en-US" altLang="en-US" sz="2200" dirty="0">
                <a:latin typeface="FS PF BeauSans Pro Light" panose="02000500000000020004" pitchFamily="2" charset="0"/>
                <a:ea typeface="Tahoma" panose="020B0604030504040204" pitchFamily="34" charset="0"/>
                <a:cs typeface="Tahoma" panose="020B0604030504040204" pitchFamily="34" charset="0"/>
                <a:sym typeface="+mn-ea"/>
              </a:rPr>
              <a:t>P</a:t>
            </a:r>
            <a:r>
              <a:rPr lang="en-US" altLang="en-US" sz="2200" b="1" dirty="0">
                <a:latin typeface="FS PF BeauSans Pro Light" panose="02000500000000020004" pitchFamily="2" charset="0"/>
                <a:ea typeface="Tahoma" panose="020B0604030504040204" pitchFamily="34" charset="0"/>
                <a:cs typeface="Tahoma" panose="020B0604030504040204" pitchFamily="34" charset="0"/>
                <a:sym typeface="+mn-ea"/>
              </a:rPr>
              <a:t>rocesses </a:t>
            </a:r>
            <a:r>
              <a:rPr lang="en-US" altLang="en-US" sz="2200" dirty="0">
                <a:latin typeface="FS PF BeauSans Pro Light" panose="02000500000000020004" pitchFamily="2" charset="0"/>
                <a:ea typeface="Tahoma" panose="020B0604030504040204" pitchFamily="34" charset="0"/>
                <a:cs typeface="Tahoma" panose="020B0604030504040204" pitchFamily="34" charset="0"/>
                <a:sym typeface="+mn-ea"/>
              </a:rPr>
              <a:t>w</a:t>
            </a:r>
            <a:r>
              <a:rPr lang="en-US" altLang="en-US" sz="2200" b="1" dirty="0">
                <a:latin typeface="FS PF BeauSans Pro Light" panose="02000500000000020004" pitchFamily="2" charset="0"/>
                <a:ea typeface="Tahoma" panose="020B0604030504040204" pitchFamily="34" charset="0"/>
                <a:cs typeface="Tahoma" panose="020B0604030504040204" pitchFamily="34" charset="0"/>
                <a:sym typeface="+mn-ea"/>
              </a:rPr>
              <a:t>ith a Mail</a:t>
            </a:r>
            <a:r>
              <a:rPr lang="en-US" altLang="en-US" sz="2200" dirty="0">
                <a:latin typeface="FS PF BeauSans Pro Light" panose="02000500000000020004" pitchFamily="2" charset="0"/>
                <a:ea typeface="Tahoma" panose="020B0604030504040204" pitchFamily="34" charset="0"/>
                <a:cs typeface="Tahoma" panose="020B0604030504040204" pitchFamily="34" charset="0"/>
                <a:sym typeface="+mn-ea"/>
              </a:rPr>
              <a:t>b</a:t>
            </a:r>
            <a:r>
              <a:rPr lang="en-US" altLang="en-US" sz="2200" b="1" dirty="0">
                <a:latin typeface="FS PF BeauSans Pro Light" panose="02000500000000020004" pitchFamily="2" charset="0"/>
                <a:ea typeface="Tahoma" panose="020B0604030504040204" pitchFamily="34" charset="0"/>
                <a:cs typeface="Tahoma" panose="020B0604030504040204" pitchFamily="34" charset="0"/>
                <a:sym typeface="+mn-ea"/>
              </a:rPr>
              <a:t>ox</a:t>
            </a:r>
            <a:endParaRPr lang="en-US" sz="2200" b="1" dirty="0">
              <a:latin typeface="FS PF BeauSans Pro Light" panose="02000500000000020004" pitchFamily="2" charset="0"/>
              <a:ea typeface="+mn-ea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98294" y="36516"/>
            <a:ext cx="36580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FS PF BeauSans Pro SemiBold" panose="02000503000000020004" pitchFamily="2" charset="0"/>
              </a:rPr>
              <a:t>01</a:t>
            </a:r>
            <a:endParaRPr lang="en-US" sz="2000" b="1" dirty="0">
              <a:solidFill>
                <a:schemeClr val="bg1"/>
              </a:solidFill>
              <a:latin typeface="FS PF BeauSans Pro SemiBold" panose="02000503000000020004" pitchFamily="2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artisticPhotocopy trans="30000" detail="2"/>
                    </a14:imgEffect>
                    <a14:imgEffect>
                      <a14:colorTemperature colorTemp="72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396" y="1153719"/>
            <a:ext cx="598277" cy="59827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 trans="30000"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5010" y="1171744"/>
            <a:ext cx="660824" cy="66082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hotocopy trans="30000"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990" y="1182863"/>
            <a:ext cx="595043" cy="59504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Photocopy trans="30000"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4367" y="1207245"/>
            <a:ext cx="585421" cy="585421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352425" y="495300"/>
            <a:ext cx="11489055" cy="57613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>
              <a:buFont typeface="Wingdings" panose="05000000000000000000" charset="0"/>
              <a:buChar char="q"/>
            </a:pPr>
            <a:r>
              <a:rPr lang="en-US" altLang="en-US"/>
              <a:t>Examining the Mailbox Test Case</a:t>
            </a:r>
            <a:r>
              <a:rPr lang="en-AU" altLang="en-US"/>
              <a:t> </a:t>
            </a:r>
            <a:r>
              <a:rPr lang="en-US" altLang="en-US"/>
              <a:t>in the lab21-mailbox directory</a:t>
            </a:r>
            <a:r>
              <a:rPr lang="en-AU" altLang="en-US"/>
              <a:t>.</a:t>
            </a:r>
            <a:endParaRPr lang="en-AU" altLang="en-US"/>
          </a:p>
          <a:p>
            <a:pPr marL="742950" lvl="1" indent="-285750">
              <a:buFont typeface="Wingdings" panose="05000000000000000000" charset="0"/>
              <a:buChar char="Ø"/>
            </a:pPr>
            <a:r>
              <a:rPr lang="en-US" altLang="en-US"/>
              <a:t>Examine the transaction classes defined in the ex_trans_pkg package in the</a:t>
            </a:r>
            <a:r>
              <a:rPr lang="en-AU" altLang="en-US"/>
              <a:t> </a:t>
            </a:r>
            <a:r>
              <a:rPr lang="en-US" altLang="en-US"/>
              <a:t>ex_trans_pkg.sv file:</a:t>
            </a:r>
            <a:endParaRPr lang="en-US" altLang="en-US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en-US"/>
              <a:t>The my_tr_base_c class provides a base class that other transaction types</a:t>
            </a:r>
            <a:r>
              <a:rPr lang="en-AU" altLang="en-US"/>
              <a:t> </a:t>
            </a:r>
            <a:r>
              <a:rPr lang="en-US" altLang="en-US"/>
              <a:t>extend. The base class has an “id” field and a virtual get_type() method.</a:t>
            </a:r>
            <a:endParaRPr lang="en-US" altLang="en-US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en-US"/>
              <a:t>The my_tr_config_c, my_tr_synch_c and my_tr_comms_c classes</a:t>
            </a:r>
            <a:r>
              <a:rPr lang="en-AU" altLang="en-US"/>
              <a:t> </a:t>
            </a:r>
            <a:r>
              <a:rPr lang="en-US" altLang="en-US"/>
              <a:t>extend the my_tr_base_c class. The only important thing that they do is re-implement the get_type() method.</a:t>
            </a:r>
            <a:endParaRPr lang="en-US" altLang="en-US"/>
          </a:p>
          <a:p>
            <a:pPr marL="285750" indent="-285750">
              <a:buFont typeface="Wingdings" panose="05000000000000000000" charset="0"/>
              <a:buChar char="q"/>
            </a:pPr>
            <a:endParaRPr lang="en-US" altLang="en-US"/>
          </a:p>
          <a:p>
            <a:pPr marL="285750" indent="-285750">
              <a:buFont typeface="Wingdings" panose="05000000000000000000" charset="0"/>
              <a:buChar char="q"/>
            </a:pPr>
            <a:endParaRPr lang="en-US" altLang="en-US"/>
          </a:p>
          <a:p>
            <a:pPr marL="285750" indent="-285750">
              <a:buFont typeface="Wingdings" panose="05000000000000000000" charset="0"/>
              <a:buChar char="q"/>
            </a:pPr>
            <a:endParaRPr lang="en-US" altLang="en-US"/>
          </a:p>
          <a:p>
            <a:pPr marL="285750" indent="-285750">
              <a:buFont typeface="Wingdings" panose="05000000000000000000" charset="0"/>
              <a:buChar char="q"/>
            </a:pPr>
            <a:endParaRPr lang="en-US" altLang="en-US"/>
          </a:p>
          <a:p>
            <a:pPr lvl="8" indent="457200">
              <a:buFont typeface="Wingdings" panose="05000000000000000000" charset="0"/>
              <a:buNone/>
            </a:pPr>
            <a:r>
              <a:rPr lang="en-AU" altLang="en-US"/>
              <a:t>              </a:t>
            </a:r>
            <a:endParaRPr lang="en-AU" altLang="en-US"/>
          </a:p>
          <a:p>
            <a:pPr marL="285750" indent="-285750">
              <a:buFont typeface="Wingdings" panose="05000000000000000000" charset="0"/>
              <a:buChar char="q"/>
            </a:pPr>
            <a:endParaRPr lang="en-AU" altLang="en-US"/>
          </a:p>
          <a:p>
            <a:pPr marL="285750" indent="-285750">
              <a:buFont typeface="Wingdings" panose="05000000000000000000" charset="0"/>
              <a:buChar char="q"/>
            </a:pPr>
            <a:endParaRPr lang="en-AU" altLang="en-US"/>
          </a:p>
          <a:p>
            <a:pPr marL="285750" indent="-285750">
              <a:buFont typeface="Wingdings" panose="05000000000000000000" charset="0"/>
              <a:buChar char="q"/>
            </a:pPr>
            <a:endParaRPr lang="en-AU" altLang="en-US"/>
          </a:p>
          <a:p>
            <a:pPr marL="3943350" lvl="8" indent="-285750">
              <a:buFont typeface="Wingdings" panose="05000000000000000000" charset="0"/>
              <a:buChar char="q"/>
            </a:pPr>
            <a:endParaRPr lang="en-AU" altLang="en-US"/>
          </a:p>
          <a:p>
            <a:pPr lvl="8" indent="0">
              <a:buFont typeface="Wingdings" panose="05000000000000000000" charset="0"/>
              <a:buNone/>
            </a:pPr>
            <a:endParaRPr lang="en-AU" altLang="en-US"/>
          </a:p>
          <a:p>
            <a:pPr lvl="8" indent="0">
              <a:buFont typeface="Wingdings" panose="05000000000000000000" charset="0"/>
              <a:buNone/>
            </a:pPr>
            <a:endParaRPr lang="en-AU" altLang="en-US"/>
          </a:p>
          <a:p>
            <a:pPr lvl="8" indent="0">
              <a:buFont typeface="Wingdings" panose="05000000000000000000" charset="0"/>
              <a:buNone/>
            </a:pPr>
            <a:endParaRPr lang="en-AU" altLang="en-US"/>
          </a:p>
          <a:p>
            <a:pPr lvl="8" indent="0">
              <a:buFont typeface="Wingdings" panose="05000000000000000000" charset="0"/>
              <a:buNone/>
            </a:pPr>
            <a:endParaRPr lang="en-AU" altLang="en-US"/>
          </a:p>
          <a:p>
            <a:pPr lvl="8" indent="0">
              <a:buFont typeface="Wingdings" panose="05000000000000000000" charset="0"/>
              <a:buNone/>
            </a:pPr>
            <a:endParaRPr lang="en-AU" altLang="en-US"/>
          </a:p>
          <a:p>
            <a:pPr lvl="8" indent="457200">
              <a:buFont typeface="Wingdings" panose="05000000000000000000" charset="0"/>
              <a:buNone/>
            </a:pPr>
            <a:r>
              <a:rPr lang="en-US" altLang="en-US">
                <a:sym typeface="+mn-ea"/>
              </a:rPr>
              <a:t>ex_trans_pkg.sv</a:t>
            </a:r>
            <a:endParaRPr lang="en-AU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5425" y="2705100"/>
            <a:ext cx="4480560" cy="313944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50535" y="3238500"/>
            <a:ext cx="6408420" cy="26060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en-US" sz="2200" b="1" dirty="0">
                <a:latin typeface="FS PF BeauSans Pro Light" panose="02000500000000020004" pitchFamily="2" charset="0"/>
                <a:ea typeface="Tahoma" panose="020B0604030504040204" pitchFamily="34" charset="0"/>
                <a:cs typeface="Tahoma" panose="020B0604030504040204" pitchFamily="34" charset="0"/>
                <a:sym typeface="+mn-ea"/>
              </a:rPr>
              <a:t>1. </a:t>
            </a:r>
            <a:r>
              <a:rPr lang="en-US" altLang="en-US" sz="2200" b="1" dirty="0">
                <a:latin typeface="FS PF BeauSans Pro Light" panose="02000500000000020004" pitchFamily="2" charset="0"/>
                <a:ea typeface="Tahoma" panose="020B0604030504040204" pitchFamily="34" charset="0"/>
                <a:cs typeface="Tahoma" panose="020B0604030504040204" pitchFamily="34" charset="0"/>
                <a:sym typeface="+mn-ea"/>
              </a:rPr>
              <a:t>Synchroni</a:t>
            </a:r>
            <a:r>
              <a:rPr lang="en-US" altLang="en-US" sz="2200" dirty="0">
                <a:latin typeface="FS PF BeauSans Pro Light" panose="02000500000000020004" pitchFamily="2" charset="0"/>
                <a:ea typeface="Tahoma" panose="020B0604030504040204" pitchFamily="34" charset="0"/>
                <a:cs typeface="Tahoma" panose="020B0604030504040204" pitchFamily="34" charset="0"/>
                <a:sym typeface="+mn-ea"/>
              </a:rPr>
              <a:t>z</a:t>
            </a:r>
            <a:r>
              <a:rPr lang="en-US" altLang="en-US" sz="2200" b="1" dirty="0">
                <a:latin typeface="FS PF BeauSans Pro Light" panose="02000500000000020004" pitchFamily="2" charset="0"/>
                <a:ea typeface="Tahoma" panose="020B0604030504040204" pitchFamily="34" charset="0"/>
                <a:cs typeface="Tahoma" panose="020B0604030504040204" pitchFamily="34" charset="0"/>
                <a:sym typeface="+mn-ea"/>
              </a:rPr>
              <a:t>ing </a:t>
            </a:r>
            <a:r>
              <a:rPr lang="en-US" altLang="en-US" sz="2200" dirty="0">
                <a:latin typeface="FS PF BeauSans Pro Light" panose="02000500000000020004" pitchFamily="2" charset="0"/>
                <a:ea typeface="Tahoma" panose="020B0604030504040204" pitchFamily="34" charset="0"/>
                <a:cs typeface="Tahoma" panose="020B0604030504040204" pitchFamily="34" charset="0"/>
                <a:sym typeface="+mn-ea"/>
              </a:rPr>
              <a:t>P</a:t>
            </a:r>
            <a:r>
              <a:rPr lang="en-US" altLang="en-US" sz="2200" b="1" dirty="0">
                <a:latin typeface="FS PF BeauSans Pro Light" panose="02000500000000020004" pitchFamily="2" charset="0"/>
                <a:ea typeface="Tahoma" panose="020B0604030504040204" pitchFamily="34" charset="0"/>
                <a:cs typeface="Tahoma" panose="020B0604030504040204" pitchFamily="34" charset="0"/>
                <a:sym typeface="+mn-ea"/>
              </a:rPr>
              <a:t>rocesses </a:t>
            </a:r>
            <a:r>
              <a:rPr lang="en-US" altLang="en-US" sz="2200" dirty="0">
                <a:latin typeface="FS PF BeauSans Pro Light" panose="02000500000000020004" pitchFamily="2" charset="0"/>
                <a:ea typeface="Tahoma" panose="020B0604030504040204" pitchFamily="34" charset="0"/>
                <a:cs typeface="Tahoma" panose="020B0604030504040204" pitchFamily="34" charset="0"/>
                <a:sym typeface="+mn-ea"/>
              </a:rPr>
              <a:t>w</a:t>
            </a:r>
            <a:r>
              <a:rPr lang="en-US" altLang="en-US" sz="2200" b="1" dirty="0">
                <a:latin typeface="FS PF BeauSans Pro Light" panose="02000500000000020004" pitchFamily="2" charset="0"/>
                <a:ea typeface="Tahoma" panose="020B0604030504040204" pitchFamily="34" charset="0"/>
                <a:cs typeface="Tahoma" panose="020B0604030504040204" pitchFamily="34" charset="0"/>
                <a:sym typeface="+mn-ea"/>
              </a:rPr>
              <a:t>ith a Mail</a:t>
            </a:r>
            <a:r>
              <a:rPr lang="en-US" altLang="en-US" sz="2200" dirty="0">
                <a:latin typeface="FS PF BeauSans Pro Light" panose="02000500000000020004" pitchFamily="2" charset="0"/>
                <a:ea typeface="Tahoma" panose="020B0604030504040204" pitchFamily="34" charset="0"/>
                <a:cs typeface="Tahoma" panose="020B0604030504040204" pitchFamily="34" charset="0"/>
                <a:sym typeface="+mn-ea"/>
              </a:rPr>
              <a:t>b</a:t>
            </a:r>
            <a:r>
              <a:rPr lang="en-US" altLang="en-US" sz="2200" b="1" dirty="0">
                <a:latin typeface="FS PF BeauSans Pro Light" panose="02000500000000020004" pitchFamily="2" charset="0"/>
                <a:ea typeface="Tahoma" panose="020B0604030504040204" pitchFamily="34" charset="0"/>
                <a:cs typeface="Tahoma" panose="020B0604030504040204" pitchFamily="34" charset="0"/>
                <a:sym typeface="+mn-ea"/>
              </a:rPr>
              <a:t>ox</a:t>
            </a:r>
            <a:endParaRPr lang="en-US" sz="2200" b="1" dirty="0">
              <a:latin typeface="FS PF BeauSans Pro Light" panose="02000500000000020004" pitchFamily="2" charset="0"/>
              <a:ea typeface="+mn-ea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98294" y="36516"/>
            <a:ext cx="36580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FS PF BeauSans Pro SemiBold" panose="02000503000000020004" pitchFamily="2" charset="0"/>
              </a:rPr>
              <a:t>01</a:t>
            </a:r>
            <a:endParaRPr lang="en-US" sz="2000" b="1" dirty="0">
              <a:solidFill>
                <a:schemeClr val="bg1"/>
              </a:solidFill>
              <a:latin typeface="FS PF BeauSans Pro SemiBold" panose="02000503000000020004" pitchFamily="2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artisticPhotocopy trans="30000" detail="2"/>
                    </a14:imgEffect>
                    <a14:imgEffect>
                      <a14:colorTemperature colorTemp="72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396" y="1153719"/>
            <a:ext cx="598277" cy="59827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 trans="30000"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5010" y="1171744"/>
            <a:ext cx="660824" cy="66082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hotocopy trans="30000"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990" y="1182863"/>
            <a:ext cx="595043" cy="59504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Photocopy trans="30000"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4367" y="1207245"/>
            <a:ext cx="585421" cy="585421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352425" y="495300"/>
            <a:ext cx="11489055" cy="57613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>
              <a:buFont typeface="Wingdings" panose="05000000000000000000" charset="0"/>
              <a:buChar char="q"/>
            </a:pPr>
            <a:endParaRPr lang="en-US" altLang="en-US"/>
          </a:p>
          <a:p>
            <a:pPr marL="285750" indent="-285750">
              <a:buFont typeface="Wingdings" panose="05000000000000000000" charset="0"/>
              <a:buChar char="q"/>
            </a:pPr>
            <a:endParaRPr lang="en-US" altLang="en-US"/>
          </a:p>
          <a:p>
            <a:pPr marL="285750" indent="-285750">
              <a:buFont typeface="Wingdings" panose="05000000000000000000" charset="0"/>
              <a:buChar char="q"/>
            </a:pPr>
            <a:endParaRPr lang="en-US" altLang="en-US"/>
          </a:p>
          <a:p>
            <a:pPr marL="285750" indent="-285750">
              <a:buFont typeface="Wingdings" panose="05000000000000000000" charset="0"/>
              <a:buChar char="q"/>
            </a:pPr>
            <a:endParaRPr lang="en-US" altLang="en-US"/>
          </a:p>
          <a:p>
            <a:pPr lvl="8" indent="457200">
              <a:buFont typeface="Wingdings" panose="05000000000000000000" charset="0"/>
              <a:buNone/>
            </a:pPr>
            <a:r>
              <a:rPr lang="en-AU" altLang="en-US"/>
              <a:t>              </a:t>
            </a:r>
            <a:endParaRPr lang="en-AU" altLang="en-US"/>
          </a:p>
          <a:p>
            <a:pPr marL="285750" indent="-285750">
              <a:buFont typeface="Wingdings" panose="05000000000000000000" charset="0"/>
              <a:buChar char="q"/>
            </a:pPr>
            <a:endParaRPr lang="en-AU" altLang="en-US"/>
          </a:p>
          <a:p>
            <a:pPr marL="285750" indent="-285750">
              <a:buFont typeface="Wingdings" panose="05000000000000000000" charset="0"/>
              <a:buChar char="q"/>
            </a:pPr>
            <a:endParaRPr lang="en-AU" altLang="en-US"/>
          </a:p>
          <a:p>
            <a:pPr marL="285750" indent="-285750">
              <a:buFont typeface="Wingdings" panose="05000000000000000000" charset="0"/>
              <a:buChar char="q"/>
            </a:pPr>
            <a:endParaRPr lang="en-AU" altLang="en-US"/>
          </a:p>
          <a:p>
            <a:pPr marL="3943350" lvl="8" indent="-285750">
              <a:buFont typeface="Wingdings" panose="05000000000000000000" charset="0"/>
              <a:buChar char="q"/>
            </a:pPr>
            <a:endParaRPr lang="en-AU" altLang="en-US"/>
          </a:p>
          <a:p>
            <a:pPr lvl="8" indent="0">
              <a:buFont typeface="Wingdings" panose="05000000000000000000" charset="0"/>
              <a:buNone/>
            </a:pPr>
            <a:endParaRPr lang="en-AU" altLang="en-US"/>
          </a:p>
          <a:p>
            <a:pPr lvl="8" indent="0">
              <a:buFont typeface="Wingdings" panose="05000000000000000000" charset="0"/>
              <a:buNone/>
            </a:pPr>
            <a:endParaRPr lang="en-AU" altLang="en-US"/>
          </a:p>
          <a:p>
            <a:pPr lvl="8" indent="0">
              <a:buFont typeface="Wingdings" panose="05000000000000000000" charset="0"/>
              <a:buNone/>
            </a:pPr>
            <a:endParaRPr lang="en-AU" altLang="en-US"/>
          </a:p>
          <a:p>
            <a:pPr lvl="8" indent="0">
              <a:buFont typeface="Wingdings" panose="05000000000000000000" charset="0"/>
              <a:buNone/>
            </a:pPr>
            <a:endParaRPr lang="en-AU" altLang="en-US"/>
          </a:p>
          <a:p>
            <a:pPr lvl="8" indent="0">
              <a:buFont typeface="Wingdings" panose="05000000000000000000" charset="0"/>
              <a:buNone/>
            </a:pPr>
            <a:endParaRPr lang="en-AU" altLang="en-US"/>
          </a:p>
          <a:p>
            <a:pPr lvl="8" indent="0">
              <a:buFont typeface="Wingdings" panose="05000000000000000000" charset="0"/>
              <a:buNone/>
            </a:pPr>
            <a:endParaRPr lang="en-AU" altLang="en-US"/>
          </a:p>
          <a:p>
            <a:pPr lvl="8" indent="0">
              <a:buFont typeface="Wingdings" panose="05000000000000000000" charset="0"/>
              <a:buNone/>
            </a:pPr>
            <a:endParaRPr lang="en-AU" altLang="en-US"/>
          </a:p>
          <a:p>
            <a:pPr lvl="8" indent="0">
              <a:buFont typeface="Wingdings" panose="05000000000000000000" charset="0"/>
              <a:buNone/>
            </a:pPr>
            <a:endParaRPr lang="en-AU" altLang="en-US"/>
          </a:p>
          <a:p>
            <a:pPr lvl="8" indent="0">
              <a:buFont typeface="Wingdings" panose="05000000000000000000" charset="0"/>
              <a:buNone/>
            </a:pPr>
            <a:endParaRPr lang="en-AU" altLang="en-US"/>
          </a:p>
          <a:p>
            <a:pPr lvl="8" indent="0">
              <a:buFont typeface="Wingdings" panose="05000000000000000000" charset="0"/>
              <a:buNone/>
            </a:pPr>
            <a:endParaRPr lang="en-AU" altLang="en-US"/>
          </a:p>
          <a:p>
            <a:pPr lvl="8" indent="0">
              <a:buFont typeface="Wingdings" panose="05000000000000000000" charset="0"/>
              <a:buNone/>
            </a:pPr>
            <a:endParaRPr lang="en-AU" altLang="en-US"/>
          </a:p>
          <a:p>
            <a:pPr lvl="8" indent="457200">
              <a:buFont typeface="Wingdings" panose="05000000000000000000" charset="0"/>
              <a:buNone/>
            </a:pPr>
            <a:r>
              <a:rPr lang="en-AU" altLang="en-US">
                <a:sym typeface="+mn-ea"/>
              </a:rPr>
              <a:t> </a:t>
            </a:r>
            <a:r>
              <a:rPr lang="en-US" altLang="en-US">
                <a:sym typeface="+mn-ea"/>
              </a:rPr>
              <a:t>ex_trans_pkg.sv</a:t>
            </a:r>
            <a:endParaRPr lang="en-AU" alt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26640" y="733425"/>
            <a:ext cx="6370320" cy="246126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96160" y="3429000"/>
            <a:ext cx="6400800" cy="259842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en-US" sz="2200" b="1" dirty="0">
                <a:latin typeface="FS PF BeauSans Pro Light" panose="02000500000000020004" pitchFamily="2" charset="0"/>
                <a:ea typeface="Tahoma" panose="020B0604030504040204" pitchFamily="34" charset="0"/>
                <a:cs typeface="Tahoma" panose="020B0604030504040204" pitchFamily="34" charset="0"/>
                <a:sym typeface="+mn-ea"/>
              </a:rPr>
              <a:t>1. </a:t>
            </a:r>
            <a:r>
              <a:rPr lang="en-US" altLang="en-US" sz="2200" b="1" dirty="0">
                <a:latin typeface="FS PF BeauSans Pro Light" panose="02000500000000020004" pitchFamily="2" charset="0"/>
                <a:ea typeface="Tahoma" panose="020B0604030504040204" pitchFamily="34" charset="0"/>
                <a:cs typeface="Tahoma" panose="020B0604030504040204" pitchFamily="34" charset="0"/>
                <a:sym typeface="+mn-ea"/>
              </a:rPr>
              <a:t>Synchroni</a:t>
            </a:r>
            <a:r>
              <a:rPr lang="en-US" altLang="en-US" sz="2200" dirty="0">
                <a:latin typeface="FS PF BeauSans Pro Light" panose="02000500000000020004" pitchFamily="2" charset="0"/>
                <a:ea typeface="Tahoma" panose="020B0604030504040204" pitchFamily="34" charset="0"/>
                <a:cs typeface="Tahoma" panose="020B0604030504040204" pitchFamily="34" charset="0"/>
                <a:sym typeface="+mn-ea"/>
              </a:rPr>
              <a:t>z</a:t>
            </a:r>
            <a:r>
              <a:rPr lang="en-US" altLang="en-US" sz="2200" b="1" dirty="0">
                <a:latin typeface="FS PF BeauSans Pro Light" panose="02000500000000020004" pitchFamily="2" charset="0"/>
                <a:ea typeface="Tahoma" panose="020B0604030504040204" pitchFamily="34" charset="0"/>
                <a:cs typeface="Tahoma" panose="020B0604030504040204" pitchFamily="34" charset="0"/>
                <a:sym typeface="+mn-ea"/>
              </a:rPr>
              <a:t>ing </a:t>
            </a:r>
            <a:r>
              <a:rPr lang="en-US" altLang="en-US" sz="2200" dirty="0">
                <a:latin typeface="FS PF BeauSans Pro Light" panose="02000500000000020004" pitchFamily="2" charset="0"/>
                <a:ea typeface="Tahoma" panose="020B0604030504040204" pitchFamily="34" charset="0"/>
                <a:cs typeface="Tahoma" panose="020B0604030504040204" pitchFamily="34" charset="0"/>
                <a:sym typeface="+mn-ea"/>
              </a:rPr>
              <a:t>P</a:t>
            </a:r>
            <a:r>
              <a:rPr lang="en-US" altLang="en-US" sz="2200" b="1" dirty="0">
                <a:latin typeface="FS PF BeauSans Pro Light" panose="02000500000000020004" pitchFamily="2" charset="0"/>
                <a:ea typeface="Tahoma" panose="020B0604030504040204" pitchFamily="34" charset="0"/>
                <a:cs typeface="Tahoma" panose="020B0604030504040204" pitchFamily="34" charset="0"/>
                <a:sym typeface="+mn-ea"/>
              </a:rPr>
              <a:t>rocesses </a:t>
            </a:r>
            <a:r>
              <a:rPr lang="en-US" altLang="en-US" sz="2200" dirty="0">
                <a:latin typeface="FS PF BeauSans Pro Light" panose="02000500000000020004" pitchFamily="2" charset="0"/>
                <a:ea typeface="Tahoma" panose="020B0604030504040204" pitchFamily="34" charset="0"/>
                <a:cs typeface="Tahoma" panose="020B0604030504040204" pitchFamily="34" charset="0"/>
                <a:sym typeface="+mn-ea"/>
              </a:rPr>
              <a:t>w</a:t>
            </a:r>
            <a:r>
              <a:rPr lang="en-US" altLang="en-US" sz="2200" b="1" dirty="0">
                <a:latin typeface="FS PF BeauSans Pro Light" panose="02000500000000020004" pitchFamily="2" charset="0"/>
                <a:ea typeface="Tahoma" panose="020B0604030504040204" pitchFamily="34" charset="0"/>
                <a:cs typeface="Tahoma" panose="020B0604030504040204" pitchFamily="34" charset="0"/>
                <a:sym typeface="+mn-ea"/>
              </a:rPr>
              <a:t>ith a Mail</a:t>
            </a:r>
            <a:r>
              <a:rPr lang="en-US" altLang="en-US" sz="2200" dirty="0">
                <a:latin typeface="FS PF BeauSans Pro Light" panose="02000500000000020004" pitchFamily="2" charset="0"/>
                <a:ea typeface="Tahoma" panose="020B0604030504040204" pitchFamily="34" charset="0"/>
                <a:cs typeface="Tahoma" panose="020B0604030504040204" pitchFamily="34" charset="0"/>
                <a:sym typeface="+mn-ea"/>
              </a:rPr>
              <a:t>b</a:t>
            </a:r>
            <a:r>
              <a:rPr lang="en-US" altLang="en-US" sz="2200" b="1" dirty="0">
                <a:latin typeface="FS PF BeauSans Pro Light" panose="02000500000000020004" pitchFamily="2" charset="0"/>
                <a:ea typeface="Tahoma" panose="020B0604030504040204" pitchFamily="34" charset="0"/>
                <a:cs typeface="Tahoma" panose="020B0604030504040204" pitchFamily="34" charset="0"/>
                <a:sym typeface="+mn-ea"/>
              </a:rPr>
              <a:t>ox</a:t>
            </a:r>
            <a:endParaRPr lang="en-US" sz="2200" b="1" dirty="0">
              <a:latin typeface="FS PF BeauSans Pro Light" panose="02000500000000020004" pitchFamily="2" charset="0"/>
              <a:ea typeface="+mn-ea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98294" y="36516"/>
            <a:ext cx="36580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FS PF BeauSans Pro SemiBold" panose="02000503000000020004" pitchFamily="2" charset="0"/>
              </a:rPr>
              <a:t>01</a:t>
            </a:r>
            <a:endParaRPr lang="en-US" sz="2000" b="1" dirty="0">
              <a:solidFill>
                <a:schemeClr val="bg1"/>
              </a:solidFill>
              <a:latin typeface="FS PF BeauSans Pro SemiBold" panose="02000503000000020004" pitchFamily="2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artisticPhotocopy trans="30000" detail="2"/>
                    </a14:imgEffect>
                    <a14:imgEffect>
                      <a14:colorTemperature colorTemp="72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396" y="1153719"/>
            <a:ext cx="598277" cy="59827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 trans="30000"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5010" y="1171744"/>
            <a:ext cx="660824" cy="66082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hotocopy trans="30000"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990" y="1182863"/>
            <a:ext cx="595043" cy="59504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Photocopy trans="30000"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4367" y="1207245"/>
            <a:ext cx="585421" cy="585421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352425" y="495300"/>
            <a:ext cx="11489055" cy="57613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742950" lvl="1" indent="-285750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US" altLang="en-US"/>
              <a:t>Examine the mailbox_producer_m module in the mailbox_producer_m.sv</a:t>
            </a:r>
            <a:r>
              <a:rPr lang="en-AU" altLang="en-US"/>
              <a:t> </a:t>
            </a:r>
            <a:r>
              <a:rPr lang="en-US" altLang="en-US"/>
              <a:t>file:</a:t>
            </a:r>
            <a:endParaRPr lang="en-US" altLang="en-US"/>
          </a:p>
          <a:p>
            <a:pPr marL="1200150" lvl="2" indent="-285750" fontAlgn="auto">
              <a:lnSpc>
                <a:spcPct val="100000"/>
              </a:lnSpc>
              <a:buFont typeface="Wingdings" panose="05000000000000000000" charset="0"/>
              <a:buChar char="Ø"/>
            </a:pPr>
            <a:r>
              <a:rPr lang="en-US" altLang="en-US"/>
              <a:t>This unit randomly produces transactions and calls interface methods to put the</a:t>
            </a:r>
            <a:r>
              <a:rPr lang="en-AU" altLang="en-US"/>
              <a:t> </a:t>
            </a:r>
            <a:r>
              <a:rPr lang="en-US" altLang="en-US"/>
              <a:t>transactions into the interface mailbox. </a:t>
            </a:r>
            <a:endParaRPr lang="en-US" altLang="en-US"/>
          </a:p>
          <a:p>
            <a:pPr marL="1200150" lvl="2" indent="-285750" fontAlgn="auto">
              <a:lnSpc>
                <a:spcPct val="100000"/>
              </a:lnSpc>
              <a:buFont typeface="Wingdings" panose="05000000000000000000" charset="0"/>
              <a:buChar char="Ø"/>
            </a:pPr>
            <a:r>
              <a:rPr lang="en-US" altLang="en-US"/>
              <a:t>It produces transactions at exponentially</a:t>
            </a:r>
            <a:r>
              <a:rPr lang="en-AU" altLang="en-US"/>
              <a:t> </a:t>
            </a:r>
            <a:r>
              <a:rPr lang="en-US" altLang="en-US"/>
              <a:t>distributed intervals to mimic a classic Poisson arrival process. </a:t>
            </a:r>
            <a:endParaRPr lang="en-US" altLang="en-US"/>
          </a:p>
          <a:p>
            <a:pPr marL="1200150" lvl="2" indent="-285750" fontAlgn="auto">
              <a:lnSpc>
                <a:spcPct val="100000"/>
              </a:lnSpc>
              <a:buFont typeface="Wingdings" panose="05000000000000000000" charset="0"/>
              <a:buChar char="Ø"/>
            </a:pPr>
            <a:r>
              <a:rPr lang="en-US" altLang="en-US"/>
              <a:t>The transactions are</a:t>
            </a:r>
            <a:r>
              <a:rPr lang="en-AU" altLang="en-US"/>
              <a:t> </a:t>
            </a:r>
            <a:r>
              <a:rPr lang="en-US" altLang="en-US"/>
              <a:t>weighted as follows: 10% my_tr_config_c, 20% my_tr_synch_c and 70%</a:t>
            </a:r>
            <a:r>
              <a:rPr lang="en-AU" altLang="en-US"/>
              <a:t> </a:t>
            </a:r>
            <a:r>
              <a:rPr lang="en-US" altLang="en-US"/>
              <a:t>my_tr_comms_c.</a:t>
            </a:r>
            <a:endParaRPr lang="en-US" altLang="en-US"/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q"/>
            </a:pPr>
            <a:endParaRPr lang="en-US" altLang="en-US"/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q"/>
            </a:pPr>
            <a:endParaRPr lang="en-US" altLang="en-US"/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q"/>
            </a:pPr>
            <a:endParaRPr lang="en-US" altLang="en-US"/>
          </a:p>
          <a:p>
            <a:pPr lvl="8" indent="457200">
              <a:lnSpc>
                <a:spcPct val="150000"/>
              </a:lnSpc>
              <a:buFont typeface="Wingdings" panose="05000000000000000000" charset="0"/>
              <a:buNone/>
            </a:pPr>
            <a:r>
              <a:rPr lang="en-AU" altLang="en-US"/>
              <a:t>              </a:t>
            </a:r>
            <a:endParaRPr lang="en-AU" altLang="en-US"/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q"/>
            </a:pPr>
            <a:endParaRPr lang="en-AU" altLang="en-US"/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q"/>
            </a:pPr>
            <a:endParaRPr lang="en-AU" altLang="en-US"/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q"/>
            </a:pPr>
            <a:endParaRPr lang="en-AU" altLang="en-US"/>
          </a:p>
          <a:p>
            <a:pPr marL="3943350" lvl="8" indent="-285750">
              <a:lnSpc>
                <a:spcPct val="150000"/>
              </a:lnSpc>
              <a:buFont typeface="Wingdings" panose="05000000000000000000" charset="0"/>
              <a:buChar char="q"/>
            </a:pPr>
            <a:endParaRPr lang="en-AU" altLang="en-US"/>
          </a:p>
          <a:p>
            <a:pPr lvl="8" indent="0">
              <a:lnSpc>
                <a:spcPct val="150000"/>
              </a:lnSpc>
              <a:buFont typeface="Wingdings" panose="05000000000000000000" charset="0"/>
              <a:buNone/>
            </a:pPr>
            <a:endParaRPr lang="en-AU" altLang="en-US"/>
          </a:p>
          <a:p>
            <a:pPr lvl="8" indent="0">
              <a:lnSpc>
                <a:spcPct val="150000"/>
              </a:lnSpc>
              <a:buFont typeface="Wingdings" panose="05000000000000000000" charset="0"/>
              <a:buNone/>
            </a:pPr>
            <a:r>
              <a:rPr lang="en-AU" altLang="en-US"/>
              <a:t> </a:t>
            </a:r>
            <a:r>
              <a:rPr lang="en-US" altLang="en-US">
                <a:sym typeface="+mn-ea"/>
              </a:rPr>
              <a:t>mailbox_producer_m.sv</a:t>
            </a:r>
            <a:endParaRPr lang="en-AU" altLang="en-US"/>
          </a:p>
          <a:p>
            <a:pPr lvl="8" indent="0">
              <a:lnSpc>
                <a:spcPct val="150000"/>
              </a:lnSpc>
              <a:buFont typeface="Wingdings" panose="05000000000000000000" charset="0"/>
              <a:buNone/>
            </a:pPr>
            <a:endParaRPr lang="en-AU" altLang="en-US"/>
          </a:p>
          <a:p>
            <a:pPr lvl="8" indent="0">
              <a:lnSpc>
                <a:spcPct val="150000"/>
              </a:lnSpc>
              <a:buFont typeface="Wingdings" panose="05000000000000000000" charset="0"/>
              <a:buNone/>
            </a:pPr>
            <a:endParaRPr lang="en-AU" altLang="en-US"/>
          </a:p>
          <a:p>
            <a:pPr lvl="8" indent="0">
              <a:lnSpc>
                <a:spcPct val="150000"/>
              </a:lnSpc>
              <a:buFont typeface="Wingdings" panose="05000000000000000000" charset="0"/>
              <a:buNone/>
            </a:pPr>
            <a:endParaRPr lang="en-AU" altLang="en-US"/>
          </a:p>
          <a:p>
            <a:pPr lvl="8" indent="457200">
              <a:lnSpc>
                <a:spcPct val="150000"/>
              </a:lnSpc>
              <a:buFont typeface="Wingdings" panose="05000000000000000000" charset="0"/>
              <a:buNone/>
            </a:pPr>
            <a:endParaRPr lang="en-AU" alt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425" y="2379980"/>
            <a:ext cx="6249035" cy="370649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14540" y="2169160"/>
            <a:ext cx="4737735" cy="431546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5612765" y="2124710"/>
            <a:ext cx="2235200" cy="121094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en-US" sz="2200" b="1" dirty="0">
                <a:latin typeface="FS PF BeauSans Pro Light" panose="02000500000000020004" pitchFamily="2" charset="0"/>
                <a:ea typeface="Tahoma" panose="020B0604030504040204" pitchFamily="34" charset="0"/>
                <a:cs typeface="Tahoma" panose="020B0604030504040204" pitchFamily="34" charset="0"/>
                <a:sym typeface="+mn-ea"/>
              </a:rPr>
              <a:t>1. </a:t>
            </a:r>
            <a:r>
              <a:rPr lang="en-US" altLang="en-US" sz="2200" b="1" dirty="0">
                <a:latin typeface="FS PF BeauSans Pro Light" panose="02000500000000020004" pitchFamily="2" charset="0"/>
                <a:ea typeface="Tahoma" panose="020B0604030504040204" pitchFamily="34" charset="0"/>
                <a:cs typeface="Tahoma" panose="020B0604030504040204" pitchFamily="34" charset="0"/>
                <a:sym typeface="+mn-ea"/>
              </a:rPr>
              <a:t>Synchroni</a:t>
            </a:r>
            <a:r>
              <a:rPr lang="en-US" altLang="en-US" sz="2200" dirty="0">
                <a:latin typeface="FS PF BeauSans Pro Light" panose="02000500000000020004" pitchFamily="2" charset="0"/>
                <a:ea typeface="Tahoma" panose="020B0604030504040204" pitchFamily="34" charset="0"/>
                <a:cs typeface="Tahoma" panose="020B0604030504040204" pitchFamily="34" charset="0"/>
                <a:sym typeface="+mn-ea"/>
              </a:rPr>
              <a:t>z</a:t>
            </a:r>
            <a:r>
              <a:rPr lang="en-US" altLang="en-US" sz="2200" b="1" dirty="0">
                <a:latin typeface="FS PF BeauSans Pro Light" panose="02000500000000020004" pitchFamily="2" charset="0"/>
                <a:ea typeface="Tahoma" panose="020B0604030504040204" pitchFamily="34" charset="0"/>
                <a:cs typeface="Tahoma" panose="020B0604030504040204" pitchFamily="34" charset="0"/>
                <a:sym typeface="+mn-ea"/>
              </a:rPr>
              <a:t>ing </a:t>
            </a:r>
            <a:r>
              <a:rPr lang="en-US" altLang="en-US" sz="2200" dirty="0">
                <a:latin typeface="FS PF BeauSans Pro Light" panose="02000500000000020004" pitchFamily="2" charset="0"/>
                <a:ea typeface="Tahoma" panose="020B0604030504040204" pitchFamily="34" charset="0"/>
                <a:cs typeface="Tahoma" panose="020B0604030504040204" pitchFamily="34" charset="0"/>
                <a:sym typeface="+mn-ea"/>
              </a:rPr>
              <a:t>P</a:t>
            </a:r>
            <a:r>
              <a:rPr lang="en-US" altLang="en-US" sz="2200" b="1" dirty="0">
                <a:latin typeface="FS PF BeauSans Pro Light" panose="02000500000000020004" pitchFamily="2" charset="0"/>
                <a:ea typeface="Tahoma" panose="020B0604030504040204" pitchFamily="34" charset="0"/>
                <a:cs typeface="Tahoma" panose="020B0604030504040204" pitchFamily="34" charset="0"/>
                <a:sym typeface="+mn-ea"/>
              </a:rPr>
              <a:t>rocesses </a:t>
            </a:r>
            <a:r>
              <a:rPr lang="en-US" altLang="en-US" sz="2200" dirty="0">
                <a:latin typeface="FS PF BeauSans Pro Light" panose="02000500000000020004" pitchFamily="2" charset="0"/>
                <a:ea typeface="Tahoma" panose="020B0604030504040204" pitchFamily="34" charset="0"/>
                <a:cs typeface="Tahoma" panose="020B0604030504040204" pitchFamily="34" charset="0"/>
                <a:sym typeface="+mn-ea"/>
              </a:rPr>
              <a:t>w</a:t>
            </a:r>
            <a:r>
              <a:rPr lang="en-US" altLang="en-US" sz="2200" b="1" dirty="0">
                <a:latin typeface="FS PF BeauSans Pro Light" panose="02000500000000020004" pitchFamily="2" charset="0"/>
                <a:ea typeface="Tahoma" panose="020B0604030504040204" pitchFamily="34" charset="0"/>
                <a:cs typeface="Tahoma" panose="020B0604030504040204" pitchFamily="34" charset="0"/>
                <a:sym typeface="+mn-ea"/>
              </a:rPr>
              <a:t>ith a Mail</a:t>
            </a:r>
            <a:r>
              <a:rPr lang="en-US" altLang="en-US" sz="2200" dirty="0">
                <a:latin typeface="FS PF BeauSans Pro Light" panose="02000500000000020004" pitchFamily="2" charset="0"/>
                <a:ea typeface="Tahoma" panose="020B0604030504040204" pitchFamily="34" charset="0"/>
                <a:cs typeface="Tahoma" panose="020B0604030504040204" pitchFamily="34" charset="0"/>
                <a:sym typeface="+mn-ea"/>
              </a:rPr>
              <a:t>b</a:t>
            </a:r>
            <a:r>
              <a:rPr lang="en-US" altLang="en-US" sz="2200" b="1" dirty="0">
                <a:latin typeface="FS PF BeauSans Pro Light" panose="02000500000000020004" pitchFamily="2" charset="0"/>
                <a:ea typeface="Tahoma" panose="020B0604030504040204" pitchFamily="34" charset="0"/>
                <a:cs typeface="Tahoma" panose="020B0604030504040204" pitchFamily="34" charset="0"/>
                <a:sym typeface="+mn-ea"/>
              </a:rPr>
              <a:t>ox</a:t>
            </a:r>
            <a:endParaRPr lang="en-US" sz="2200" b="1" dirty="0">
              <a:latin typeface="FS PF BeauSans Pro Light" panose="02000500000000020004" pitchFamily="2" charset="0"/>
              <a:ea typeface="+mn-ea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98294" y="36516"/>
            <a:ext cx="36580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FS PF BeauSans Pro SemiBold" panose="02000503000000020004" pitchFamily="2" charset="0"/>
              </a:rPr>
              <a:t>01</a:t>
            </a:r>
            <a:endParaRPr lang="en-US" sz="2000" b="1" dirty="0">
              <a:solidFill>
                <a:schemeClr val="bg1"/>
              </a:solidFill>
              <a:latin typeface="FS PF BeauSans Pro SemiBold" panose="02000503000000020004" pitchFamily="2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artisticPhotocopy trans="30000" detail="2"/>
                    </a14:imgEffect>
                    <a14:imgEffect>
                      <a14:colorTemperature colorTemp="72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396" y="1153719"/>
            <a:ext cx="598277" cy="59827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 trans="30000"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5010" y="1171744"/>
            <a:ext cx="660824" cy="66082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hotocopy trans="30000"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990" y="1182863"/>
            <a:ext cx="595043" cy="59504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Photocopy trans="30000"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4367" y="1207245"/>
            <a:ext cx="585421" cy="585421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352425" y="495300"/>
            <a:ext cx="11489055" cy="5761355"/>
          </a:xfrm>
          <a:prstGeom prst="rect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wrap="square" rtlCol="0">
            <a:noAutofit/>
          </a:bodyPr>
          <a:p>
            <a:pPr marL="285750" indent="-285750">
              <a:buFont typeface="Wingdings" panose="05000000000000000000" charset="0"/>
              <a:buChar char="q"/>
            </a:pPr>
            <a:r>
              <a:rPr lang="en-US" altLang="en-US"/>
              <a:t>Examining the Mailbox Test Case</a:t>
            </a:r>
            <a:r>
              <a:rPr lang="en-AU" altLang="en-US"/>
              <a:t> </a:t>
            </a:r>
            <a:r>
              <a:rPr lang="en-US" altLang="en-US"/>
              <a:t>in the lab21-mailbox directory</a:t>
            </a:r>
            <a:r>
              <a:rPr lang="en-AU" altLang="en-US"/>
              <a:t>.</a:t>
            </a:r>
            <a:endParaRPr lang="en-AU" altLang="en-US"/>
          </a:p>
          <a:p>
            <a:pPr marL="742950" lvl="1" indent="-285750">
              <a:buFont typeface="Wingdings" panose="05000000000000000000" charset="0"/>
              <a:buChar char="Ø"/>
            </a:pPr>
            <a:r>
              <a:rPr lang="en-US" altLang="en-US"/>
              <a:t>Examine the mailbox_consumer_m module in the mailbox_consumer_m.sv</a:t>
            </a:r>
            <a:r>
              <a:rPr lang="en-AU" altLang="en-US"/>
              <a:t> </a:t>
            </a:r>
            <a:r>
              <a:rPr lang="en-US" altLang="en-US"/>
              <a:t>file:</a:t>
            </a:r>
            <a:endParaRPr lang="en-US" altLang="en-US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en-US"/>
              <a:t>This unit calls interface methods to get transactions from the interface mailbox and</a:t>
            </a:r>
            <a:r>
              <a:rPr lang="en-AU" altLang="en-US"/>
              <a:t> </a:t>
            </a:r>
            <a:r>
              <a:rPr lang="en-US" altLang="en-US"/>
              <a:t>separately queues each transaction type for its consumption process. </a:t>
            </a:r>
            <a:endParaRPr lang="en-US" altLang="en-US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en-US"/>
              <a:t>It uses mailbox</a:t>
            </a:r>
            <a:r>
              <a:rPr lang="en-AU" altLang="en-US"/>
              <a:t> </a:t>
            </a:r>
            <a:r>
              <a:rPr lang="en-US" altLang="en-US"/>
              <a:t>queues because the SystemVerilog queue has no blocking put() and get()</a:t>
            </a:r>
            <a:r>
              <a:rPr lang="en-AU" altLang="en-US"/>
              <a:t> </a:t>
            </a:r>
            <a:r>
              <a:rPr lang="en-US" altLang="en-US"/>
              <a:t>methods. </a:t>
            </a:r>
            <a:endParaRPr lang="en-US" altLang="en-US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en-US"/>
              <a:t>The service time is a uniform distribution that is the same for all transaction</a:t>
            </a:r>
            <a:r>
              <a:rPr lang="en-AU" altLang="en-US"/>
              <a:t> </a:t>
            </a:r>
            <a:r>
              <a:rPr lang="en-US" altLang="en-US"/>
              <a:t>types. Depending upon what system you model, you might want to alternatively</a:t>
            </a:r>
            <a:r>
              <a:rPr lang="en-AU" altLang="en-US"/>
              <a:t> </a:t>
            </a:r>
            <a:r>
              <a:rPr lang="en-US" altLang="en-US"/>
              <a:t>consider exponential or normal distributions of service time.</a:t>
            </a:r>
            <a:endParaRPr lang="en-US" altLang="en-US"/>
          </a:p>
          <a:p>
            <a:pPr indent="0">
              <a:buFont typeface="Wingdings" panose="05000000000000000000" charset="0"/>
              <a:buNone/>
            </a:pPr>
            <a:r>
              <a:rPr lang="en-AU" altLang="en-US"/>
              <a:t>Producer</a:t>
            </a:r>
            <a:endParaRPr lang="en-AU" altLang="en-US"/>
          </a:p>
          <a:p>
            <a:pPr marL="3657600" lvl="8" indent="457200">
              <a:buFont typeface="Wingdings" panose="05000000000000000000" charset="0"/>
              <a:buNone/>
            </a:pPr>
            <a:r>
              <a:rPr lang="en-AU" altLang="en-US"/>
              <a:t>                                                                                                top</a:t>
            </a:r>
            <a:endParaRPr lang="en-AU" altLang="en-US"/>
          </a:p>
          <a:p>
            <a:pPr lvl="8" indent="0">
              <a:buFont typeface="Wingdings" panose="05000000000000000000" charset="0"/>
              <a:buNone/>
            </a:pPr>
            <a:endParaRPr lang="en-AU" altLang="en-US"/>
          </a:p>
          <a:p>
            <a:pPr lvl="8" indent="0">
              <a:buFont typeface="Wingdings" panose="05000000000000000000" charset="0"/>
              <a:buNone/>
            </a:pPr>
            <a:r>
              <a:rPr lang="en-AU" altLang="en-US"/>
              <a:t>producer                        Mailbox	       consumer</a:t>
            </a:r>
            <a:endParaRPr lang="en-AU" altLang="en-US"/>
          </a:p>
          <a:p>
            <a:pPr lvl="8" indent="457200">
              <a:buFont typeface="Wingdings" panose="05000000000000000000" charset="0"/>
              <a:buNone/>
            </a:pPr>
            <a:r>
              <a:rPr lang="en-AU" altLang="en-US"/>
              <a:t>                                Interface</a:t>
            </a:r>
            <a:endParaRPr lang="en-AU" altLang="en-US"/>
          </a:p>
          <a:p>
            <a:pPr lvl="8" indent="0">
              <a:buFont typeface="Wingdings" panose="05000000000000000000" charset="0"/>
              <a:buNone/>
            </a:pPr>
            <a:endParaRPr lang="en-AU" altLang="en-US"/>
          </a:p>
          <a:p>
            <a:pPr lvl="8" indent="0">
              <a:buFont typeface="Wingdings" panose="05000000000000000000" charset="0"/>
              <a:buNone/>
            </a:pPr>
            <a:endParaRPr lang="en-AU" altLang="en-US"/>
          </a:p>
          <a:p>
            <a:pPr lvl="8" indent="457200">
              <a:buFont typeface="Wingdings" panose="05000000000000000000" charset="0"/>
              <a:buNone/>
            </a:pPr>
            <a:endParaRPr lang="en-AU" altLang="en-US"/>
          </a:p>
        </p:txBody>
      </p:sp>
      <p:sp>
        <p:nvSpPr>
          <p:cNvPr id="14" name="Flowchart: Process 13"/>
          <p:cNvSpPr/>
          <p:nvPr/>
        </p:nvSpPr>
        <p:spPr>
          <a:xfrm>
            <a:off x="3838575" y="3336290"/>
            <a:ext cx="1389380" cy="837565"/>
          </a:xfrm>
          <a:prstGeom prst="flowChartProcess">
            <a:avLst/>
          </a:prstGeom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15" name="Straight Arrow Connector 14"/>
          <p:cNvCxnSpPr>
            <a:stCxn id="14" idx="3"/>
          </p:cNvCxnSpPr>
          <p:nvPr/>
        </p:nvCxnSpPr>
        <p:spPr>
          <a:xfrm flipV="1">
            <a:off x="5227955" y="3749675"/>
            <a:ext cx="715010" cy="5715"/>
          </a:xfrm>
          <a:prstGeom prst="straightConnector1">
            <a:avLst/>
          </a:prstGeom>
          <a:ln>
            <a:solidFill>
              <a:schemeClr val="tx1"/>
            </a:solidFill>
            <a:tailEnd type="arrow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6" name="Rectangles 15"/>
          <p:cNvSpPr/>
          <p:nvPr/>
        </p:nvSpPr>
        <p:spPr>
          <a:xfrm>
            <a:off x="5942965" y="3486150"/>
            <a:ext cx="1219200" cy="703580"/>
          </a:xfrm>
          <a:prstGeom prst="rect">
            <a:avLst/>
          </a:prstGeom>
          <a:ln>
            <a:solidFill>
              <a:srgbClr val="0070C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17" name="Straight Arrow Connector 16"/>
          <p:cNvCxnSpPr/>
          <p:nvPr/>
        </p:nvCxnSpPr>
        <p:spPr>
          <a:xfrm flipV="1">
            <a:off x="7162165" y="3724910"/>
            <a:ext cx="715010" cy="5715"/>
          </a:xfrm>
          <a:prstGeom prst="straightConnector1">
            <a:avLst/>
          </a:prstGeom>
          <a:ln>
            <a:solidFill>
              <a:schemeClr val="tx1"/>
            </a:solidFill>
            <a:tailEnd type="arrow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8" name="Flowchart: Process 17"/>
          <p:cNvSpPr/>
          <p:nvPr/>
        </p:nvSpPr>
        <p:spPr>
          <a:xfrm>
            <a:off x="7877175" y="3385820"/>
            <a:ext cx="1389380" cy="837565"/>
          </a:xfrm>
          <a:prstGeom prst="flowChartProcess">
            <a:avLst/>
          </a:prstGeom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0" name="Rectangles 19"/>
          <p:cNvSpPr/>
          <p:nvPr/>
        </p:nvSpPr>
        <p:spPr>
          <a:xfrm>
            <a:off x="3361690" y="3007995"/>
            <a:ext cx="6519545" cy="1862455"/>
          </a:xfrm>
          <a:prstGeom prst="rect">
            <a:avLst/>
          </a:prstGeom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lumMod val="110000"/>
                        <a:satMod val="105000"/>
                        <a:tint val="67000"/>
                      </a:schemeClr>
                    </a:gs>
                    <a:gs pos="50000">
                      <a:schemeClr val="accent1">
                        <a:lumMod val="105000"/>
                        <a:satMod val="103000"/>
                        <a:tint val="73000"/>
                      </a:schemeClr>
                    </a:gs>
                    <a:gs pos="100000">
                      <a:schemeClr val="accent1">
                        <a:lumMod val="105000"/>
                        <a:satMod val="109000"/>
                        <a:tint val="81000"/>
                      </a:schemeClr>
                    </a:gs>
                  </a:gsLst>
                  <a:lin ang="5400000" scaled="0"/>
                </a:gradFill>
              </a14:hiddenFill>
            </a:ext>
          </a:extLst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en-US" sz="2200" b="1" dirty="0">
                <a:latin typeface="FS PF BeauSans Pro Light" panose="02000500000000020004" pitchFamily="2" charset="0"/>
                <a:ea typeface="Tahoma" panose="020B0604030504040204" pitchFamily="34" charset="0"/>
                <a:cs typeface="Tahoma" panose="020B0604030504040204" pitchFamily="34" charset="0"/>
                <a:sym typeface="+mn-ea"/>
              </a:rPr>
              <a:t>1. </a:t>
            </a:r>
            <a:r>
              <a:rPr lang="en-US" altLang="en-US" sz="2200" b="1" dirty="0">
                <a:latin typeface="FS PF BeauSans Pro Light" panose="02000500000000020004" pitchFamily="2" charset="0"/>
                <a:ea typeface="Tahoma" panose="020B0604030504040204" pitchFamily="34" charset="0"/>
                <a:cs typeface="Tahoma" panose="020B0604030504040204" pitchFamily="34" charset="0"/>
                <a:sym typeface="+mn-ea"/>
              </a:rPr>
              <a:t>Synchroni</a:t>
            </a:r>
            <a:r>
              <a:rPr lang="en-US" altLang="en-US" sz="2200" dirty="0">
                <a:latin typeface="FS PF BeauSans Pro Light" panose="02000500000000020004" pitchFamily="2" charset="0"/>
                <a:ea typeface="Tahoma" panose="020B0604030504040204" pitchFamily="34" charset="0"/>
                <a:cs typeface="Tahoma" panose="020B0604030504040204" pitchFamily="34" charset="0"/>
                <a:sym typeface="+mn-ea"/>
              </a:rPr>
              <a:t>z</a:t>
            </a:r>
            <a:r>
              <a:rPr lang="en-US" altLang="en-US" sz="2200" b="1" dirty="0">
                <a:latin typeface="FS PF BeauSans Pro Light" panose="02000500000000020004" pitchFamily="2" charset="0"/>
                <a:ea typeface="Tahoma" panose="020B0604030504040204" pitchFamily="34" charset="0"/>
                <a:cs typeface="Tahoma" panose="020B0604030504040204" pitchFamily="34" charset="0"/>
                <a:sym typeface="+mn-ea"/>
              </a:rPr>
              <a:t>ing </a:t>
            </a:r>
            <a:r>
              <a:rPr lang="en-US" altLang="en-US" sz="2200" dirty="0">
                <a:latin typeface="FS PF BeauSans Pro Light" panose="02000500000000020004" pitchFamily="2" charset="0"/>
                <a:ea typeface="Tahoma" panose="020B0604030504040204" pitchFamily="34" charset="0"/>
                <a:cs typeface="Tahoma" panose="020B0604030504040204" pitchFamily="34" charset="0"/>
                <a:sym typeface="+mn-ea"/>
              </a:rPr>
              <a:t>P</a:t>
            </a:r>
            <a:r>
              <a:rPr lang="en-US" altLang="en-US" sz="2200" b="1" dirty="0">
                <a:latin typeface="FS PF BeauSans Pro Light" panose="02000500000000020004" pitchFamily="2" charset="0"/>
                <a:ea typeface="Tahoma" panose="020B0604030504040204" pitchFamily="34" charset="0"/>
                <a:cs typeface="Tahoma" panose="020B0604030504040204" pitchFamily="34" charset="0"/>
                <a:sym typeface="+mn-ea"/>
              </a:rPr>
              <a:t>rocesses </a:t>
            </a:r>
            <a:r>
              <a:rPr lang="en-US" altLang="en-US" sz="2200" dirty="0">
                <a:latin typeface="FS PF BeauSans Pro Light" panose="02000500000000020004" pitchFamily="2" charset="0"/>
                <a:ea typeface="Tahoma" panose="020B0604030504040204" pitchFamily="34" charset="0"/>
                <a:cs typeface="Tahoma" panose="020B0604030504040204" pitchFamily="34" charset="0"/>
                <a:sym typeface="+mn-ea"/>
              </a:rPr>
              <a:t>w</a:t>
            </a:r>
            <a:r>
              <a:rPr lang="en-US" altLang="en-US" sz="2200" b="1" dirty="0">
                <a:latin typeface="FS PF BeauSans Pro Light" panose="02000500000000020004" pitchFamily="2" charset="0"/>
                <a:ea typeface="Tahoma" panose="020B0604030504040204" pitchFamily="34" charset="0"/>
                <a:cs typeface="Tahoma" panose="020B0604030504040204" pitchFamily="34" charset="0"/>
                <a:sym typeface="+mn-ea"/>
              </a:rPr>
              <a:t>ith a Mail</a:t>
            </a:r>
            <a:r>
              <a:rPr lang="en-US" altLang="en-US" sz="2200" dirty="0">
                <a:latin typeface="FS PF BeauSans Pro Light" panose="02000500000000020004" pitchFamily="2" charset="0"/>
                <a:ea typeface="Tahoma" panose="020B0604030504040204" pitchFamily="34" charset="0"/>
                <a:cs typeface="Tahoma" panose="020B0604030504040204" pitchFamily="34" charset="0"/>
                <a:sym typeface="+mn-ea"/>
              </a:rPr>
              <a:t>b</a:t>
            </a:r>
            <a:r>
              <a:rPr lang="en-US" altLang="en-US" sz="2200" b="1" dirty="0">
                <a:latin typeface="FS PF BeauSans Pro Light" panose="02000500000000020004" pitchFamily="2" charset="0"/>
                <a:ea typeface="Tahoma" panose="020B0604030504040204" pitchFamily="34" charset="0"/>
                <a:cs typeface="Tahoma" panose="020B0604030504040204" pitchFamily="34" charset="0"/>
                <a:sym typeface="+mn-ea"/>
              </a:rPr>
              <a:t>ox</a:t>
            </a:r>
            <a:endParaRPr lang="en-US" sz="2200" b="1" dirty="0">
              <a:latin typeface="FS PF BeauSans Pro Light" panose="02000500000000020004" pitchFamily="2" charset="0"/>
              <a:ea typeface="+mn-ea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98294" y="36516"/>
            <a:ext cx="36580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FS PF BeauSans Pro SemiBold" panose="02000503000000020004" pitchFamily="2" charset="0"/>
              </a:rPr>
              <a:t>01</a:t>
            </a:r>
            <a:endParaRPr lang="en-US" sz="2000" b="1" dirty="0">
              <a:solidFill>
                <a:schemeClr val="bg1"/>
              </a:solidFill>
              <a:latin typeface="FS PF BeauSans Pro SemiBold" panose="02000503000000020004" pitchFamily="2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artisticPhotocopy trans="30000" detail="2"/>
                    </a14:imgEffect>
                    <a14:imgEffect>
                      <a14:colorTemperature colorTemp="72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396" y="1153719"/>
            <a:ext cx="598277" cy="59827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 trans="30000"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5010" y="1171744"/>
            <a:ext cx="660824" cy="66082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hotocopy trans="30000"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990" y="1182863"/>
            <a:ext cx="595043" cy="59504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Photocopy trans="30000"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4367" y="1207245"/>
            <a:ext cx="585421" cy="585421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352425" y="495300"/>
            <a:ext cx="11489055" cy="57613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8" indent="457200">
              <a:buFont typeface="Wingdings" panose="05000000000000000000" charset="0"/>
              <a:buNone/>
            </a:pPr>
            <a:endParaRPr lang="en-US" altLang="en-US"/>
          </a:p>
          <a:p>
            <a:pPr lvl="8" indent="457200">
              <a:buFont typeface="Wingdings" panose="05000000000000000000" charset="0"/>
              <a:buNone/>
            </a:pPr>
            <a:endParaRPr lang="en-US" altLang="en-US"/>
          </a:p>
          <a:p>
            <a:pPr lvl="8" indent="457200">
              <a:buFont typeface="Wingdings" panose="05000000000000000000" charset="0"/>
              <a:buNone/>
            </a:pPr>
            <a:endParaRPr lang="en-US" altLang="en-US"/>
          </a:p>
          <a:p>
            <a:pPr lvl="8" indent="457200">
              <a:buFont typeface="Wingdings" panose="05000000000000000000" charset="0"/>
              <a:buNone/>
            </a:pPr>
            <a:endParaRPr lang="en-US" altLang="en-US"/>
          </a:p>
          <a:p>
            <a:pPr lvl="8" indent="457200">
              <a:buFont typeface="Wingdings" panose="05000000000000000000" charset="0"/>
              <a:buNone/>
            </a:pPr>
            <a:endParaRPr lang="en-US" altLang="en-US"/>
          </a:p>
          <a:p>
            <a:pPr lvl="8" indent="457200">
              <a:buFont typeface="Wingdings" panose="05000000000000000000" charset="0"/>
              <a:buNone/>
            </a:pPr>
            <a:endParaRPr lang="en-US" altLang="en-US"/>
          </a:p>
          <a:p>
            <a:pPr lvl="8" indent="457200">
              <a:buFont typeface="Wingdings" panose="05000000000000000000" charset="0"/>
              <a:buNone/>
            </a:pPr>
            <a:endParaRPr lang="en-US" altLang="en-US"/>
          </a:p>
          <a:p>
            <a:pPr lvl="8" indent="457200">
              <a:buFont typeface="Wingdings" panose="05000000000000000000" charset="0"/>
              <a:buNone/>
            </a:pPr>
            <a:endParaRPr lang="en-US" altLang="en-US"/>
          </a:p>
          <a:p>
            <a:pPr lvl="8" indent="457200">
              <a:buFont typeface="Wingdings" panose="05000000000000000000" charset="0"/>
              <a:buNone/>
            </a:pPr>
            <a:endParaRPr lang="en-US" altLang="en-US"/>
          </a:p>
          <a:p>
            <a:pPr lvl="8" indent="457200">
              <a:buFont typeface="Wingdings" panose="05000000000000000000" charset="0"/>
              <a:buNone/>
            </a:pPr>
            <a:endParaRPr lang="en-US" altLang="en-US"/>
          </a:p>
          <a:p>
            <a:pPr lvl="8" indent="457200">
              <a:buFont typeface="Wingdings" panose="05000000000000000000" charset="0"/>
              <a:buNone/>
            </a:pPr>
            <a:endParaRPr lang="en-US" altLang="en-US"/>
          </a:p>
          <a:p>
            <a:pPr lvl="8" indent="457200">
              <a:buFont typeface="Wingdings" panose="05000000000000000000" charset="0"/>
              <a:buNone/>
            </a:pPr>
            <a:endParaRPr lang="en-US" altLang="en-US"/>
          </a:p>
          <a:p>
            <a:pPr lvl="8" indent="457200">
              <a:buFont typeface="Wingdings" panose="05000000000000000000" charset="0"/>
              <a:buNone/>
            </a:pPr>
            <a:endParaRPr lang="en-US" altLang="en-US"/>
          </a:p>
          <a:p>
            <a:pPr lvl="8" indent="457200">
              <a:buFont typeface="Wingdings" panose="05000000000000000000" charset="0"/>
              <a:buNone/>
            </a:pPr>
            <a:endParaRPr lang="en-US" altLang="en-US"/>
          </a:p>
          <a:p>
            <a:pPr lvl="8" indent="457200">
              <a:buFont typeface="Wingdings" panose="05000000000000000000" charset="0"/>
              <a:buNone/>
            </a:pPr>
            <a:endParaRPr lang="en-US" altLang="en-US"/>
          </a:p>
          <a:p>
            <a:pPr lvl="8" indent="457200">
              <a:buFont typeface="Wingdings" panose="05000000000000000000" charset="0"/>
              <a:buNone/>
            </a:pPr>
            <a:endParaRPr lang="en-US" altLang="en-US"/>
          </a:p>
          <a:p>
            <a:pPr lvl="8" indent="457200">
              <a:buFont typeface="Wingdings" panose="05000000000000000000" charset="0"/>
              <a:buNone/>
            </a:pPr>
            <a:endParaRPr lang="en-US" altLang="en-US"/>
          </a:p>
          <a:p>
            <a:pPr lvl="8" indent="457200">
              <a:buFont typeface="Wingdings" panose="05000000000000000000" charset="0"/>
              <a:buNone/>
            </a:pPr>
            <a:endParaRPr lang="en-US" altLang="en-US"/>
          </a:p>
          <a:p>
            <a:pPr lvl="8" indent="457200">
              <a:buFont typeface="Wingdings" panose="05000000000000000000" charset="0"/>
              <a:buNone/>
            </a:pPr>
            <a:endParaRPr lang="en-US" altLang="en-US"/>
          </a:p>
          <a:p>
            <a:pPr lvl="8" indent="457200">
              <a:buFont typeface="Wingdings" panose="05000000000000000000" charset="0"/>
              <a:buNone/>
            </a:pPr>
            <a:endParaRPr lang="en-US" altLang="en-US">
              <a:sym typeface="+mn-ea"/>
            </a:endParaRPr>
          </a:p>
          <a:p>
            <a:pPr lvl="8" indent="457200">
              <a:buFont typeface="Wingdings" panose="05000000000000000000" charset="0"/>
              <a:buNone/>
            </a:pPr>
            <a:r>
              <a:rPr lang="en-US" altLang="en-US">
                <a:sym typeface="+mn-ea"/>
              </a:rPr>
              <a:t>mailbox_consumer_m.sv</a:t>
            </a:r>
            <a:endParaRPr lang="en-US" alt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425" y="1289685"/>
            <a:ext cx="5962650" cy="438086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36765" y="518160"/>
            <a:ext cx="4173220" cy="592391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en-US" sz="2200" b="1" dirty="0">
                <a:latin typeface="FS PF BeauSans Pro Light" panose="02000500000000020004" pitchFamily="2" charset="0"/>
                <a:ea typeface="Tahoma" panose="020B0604030504040204" pitchFamily="34" charset="0"/>
                <a:cs typeface="Tahoma" panose="020B0604030504040204" pitchFamily="34" charset="0"/>
                <a:sym typeface="+mn-ea"/>
              </a:rPr>
              <a:t>1. </a:t>
            </a:r>
            <a:r>
              <a:rPr lang="en-US" altLang="en-US" sz="2200" b="1" dirty="0">
                <a:latin typeface="FS PF BeauSans Pro Light" panose="02000500000000020004" pitchFamily="2" charset="0"/>
                <a:ea typeface="Tahoma" panose="020B0604030504040204" pitchFamily="34" charset="0"/>
                <a:cs typeface="Tahoma" panose="020B0604030504040204" pitchFamily="34" charset="0"/>
                <a:sym typeface="+mn-ea"/>
              </a:rPr>
              <a:t>Synchroni</a:t>
            </a:r>
            <a:r>
              <a:rPr lang="en-US" altLang="en-US" sz="2200" dirty="0">
                <a:latin typeface="FS PF BeauSans Pro Light" panose="02000500000000020004" pitchFamily="2" charset="0"/>
                <a:ea typeface="Tahoma" panose="020B0604030504040204" pitchFamily="34" charset="0"/>
                <a:cs typeface="Tahoma" panose="020B0604030504040204" pitchFamily="34" charset="0"/>
                <a:sym typeface="+mn-ea"/>
              </a:rPr>
              <a:t>z</a:t>
            </a:r>
            <a:r>
              <a:rPr lang="en-US" altLang="en-US" sz="2200" b="1" dirty="0">
                <a:latin typeface="FS PF BeauSans Pro Light" panose="02000500000000020004" pitchFamily="2" charset="0"/>
                <a:ea typeface="Tahoma" panose="020B0604030504040204" pitchFamily="34" charset="0"/>
                <a:cs typeface="Tahoma" panose="020B0604030504040204" pitchFamily="34" charset="0"/>
                <a:sym typeface="+mn-ea"/>
              </a:rPr>
              <a:t>ing </a:t>
            </a:r>
            <a:r>
              <a:rPr lang="en-US" altLang="en-US" sz="2200" dirty="0">
                <a:latin typeface="FS PF BeauSans Pro Light" panose="02000500000000020004" pitchFamily="2" charset="0"/>
                <a:ea typeface="Tahoma" panose="020B0604030504040204" pitchFamily="34" charset="0"/>
                <a:cs typeface="Tahoma" panose="020B0604030504040204" pitchFamily="34" charset="0"/>
                <a:sym typeface="+mn-ea"/>
              </a:rPr>
              <a:t>P</a:t>
            </a:r>
            <a:r>
              <a:rPr lang="en-US" altLang="en-US" sz="2200" b="1" dirty="0">
                <a:latin typeface="FS PF BeauSans Pro Light" panose="02000500000000020004" pitchFamily="2" charset="0"/>
                <a:ea typeface="Tahoma" panose="020B0604030504040204" pitchFamily="34" charset="0"/>
                <a:cs typeface="Tahoma" panose="020B0604030504040204" pitchFamily="34" charset="0"/>
                <a:sym typeface="+mn-ea"/>
              </a:rPr>
              <a:t>rocesses </a:t>
            </a:r>
            <a:r>
              <a:rPr lang="en-US" altLang="en-US" sz="2200" dirty="0">
                <a:latin typeface="FS PF BeauSans Pro Light" panose="02000500000000020004" pitchFamily="2" charset="0"/>
                <a:ea typeface="Tahoma" panose="020B0604030504040204" pitchFamily="34" charset="0"/>
                <a:cs typeface="Tahoma" panose="020B0604030504040204" pitchFamily="34" charset="0"/>
                <a:sym typeface="+mn-ea"/>
              </a:rPr>
              <a:t>w</a:t>
            </a:r>
            <a:r>
              <a:rPr lang="en-US" altLang="en-US" sz="2200" b="1" dirty="0">
                <a:latin typeface="FS PF BeauSans Pro Light" panose="02000500000000020004" pitchFamily="2" charset="0"/>
                <a:ea typeface="Tahoma" panose="020B0604030504040204" pitchFamily="34" charset="0"/>
                <a:cs typeface="Tahoma" panose="020B0604030504040204" pitchFamily="34" charset="0"/>
                <a:sym typeface="+mn-ea"/>
              </a:rPr>
              <a:t>ith a Mail</a:t>
            </a:r>
            <a:r>
              <a:rPr lang="en-US" altLang="en-US" sz="2200" dirty="0">
                <a:latin typeface="FS PF BeauSans Pro Light" panose="02000500000000020004" pitchFamily="2" charset="0"/>
                <a:ea typeface="Tahoma" panose="020B0604030504040204" pitchFamily="34" charset="0"/>
                <a:cs typeface="Tahoma" panose="020B0604030504040204" pitchFamily="34" charset="0"/>
                <a:sym typeface="+mn-ea"/>
              </a:rPr>
              <a:t>b</a:t>
            </a:r>
            <a:r>
              <a:rPr lang="en-US" altLang="en-US" sz="2200" b="1" dirty="0">
                <a:latin typeface="FS PF BeauSans Pro Light" panose="02000500000000020004" pitchFamily="2" charset="0"/>
                <a:ea typeface="Tahoma" panose="020B0604030504040204" pitchFamily="34" charset="0"/>
                <a:cs typeface="Tahoma" panose="020B0604030504040204" pitchFamily="34" charset="0"/>
                <a:sym typeface="+mn-ea"/>
              </a:rPr>
              <a:t>ox</a:t>
            </a:r>
            <a:endParaRPr lang="en-US" sz="2200" b="1" dirty="0">
              <a:latin typeface="FS PF BeauSans Pro Light" panose="02000500000000020004" pitchFamily="2" charset="0"/>
              <a:ea typeface="+mn-ea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98294" y="36516"/>
            <a:ext cx="36580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FS PF BeauSans Pro SemiBold" panose="02000503000000020004" pitchFamily="2" charset="0"/>
              </a:rPr>
              <a:t>01</a:t>
            </a:r>
            <a:endParaRPr lang="en-US" sz="2000" b="1" dirty="0">
              <a:solidFill>
                <a:schemeClr val="bg1"/>
              </a:solidFill>
              <a:latin typeface="FS PF BeauSans Pro SemiBold" panose="02000503000000020004" pitchFamily="2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artisticPhotocopy trans="30000" detail="2"/>
                    </a14:imgEffect>
                    <a14:imgEffect>
                      <a14:colorTemperature colorTemp="72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396" y="1153719"/>
            <a:ext cx="598277" cy="59827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 trans="30000"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5010" y="1171744"/>
            <a:ext cx="660824" cy="66082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hotocopy trans="30000"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990" y="1182863"/>
            <a:ext cx="595043" cy="59504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Photocopy trans="30000"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4367" y="1207245"/>
            <a:ext cx="585421" cy="585421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352425" y="495300"/>
            <a:ext cx="11489055" cy="57613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>
              <a:buFont typeface="Wingdings" panose="05000000000000000000" charset="0"/>
              <a:buChar char="q"/>
            </a:pPr>
            <a:r>
              <a:rPr lang="en-US" altLang="en-US"/>
              <a:t>Examining the Mailbox Test Case</a:t>
            </a:r>
            <a:r>
              <a:rPr lang="en-AU" altLang="en-US"/>
              <a:t> </a:t>
            </a:r>
            <a:r>
              <a:rPr lang="en-US" altLang="en-US"/>
              <a:t>in the lab21-mailbox directory</a:t>
            </a:r>
            <a:r>
              <a:rPr lang="en-AU" altLang="en-US"/>
              <a:t>.</a:t>
            </a:r>
            <a:endParaRPr lang="en-AU" altLang="en-US"/>
          </a:p>
          <a:p>
            <a:pPr marL="742950" lvl="1" indent="-285750">
              <a:buFont typeface="Wingdings" panose="05000000000000000000" charset="0"/>
              <a:buChar char="Ø"/>
            </a:pPr>
            <a:r>
              <a:rPr lang="en-US" altLang="en-US"/>
              <a:t>Examine the mailbox_top_m module in the mailbox_top_m.sv file:</a:t>
            </a:r>
            <a:endParaRPr lang="en-US" altLang="en-US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en-US"/>
              <a:t>Examine the mailbox_top_m module in the mailbox_top_m.sv file:</a:t>
            </a:r>
            <a:endParaRPr lang="en-US" altLang="en-US"/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altLang="en-US"/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altLang="en-US"/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altLang="en-US"/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altLang="en-US"/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altLang="en-US"/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altLang="en-US"/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altLang="en-US"/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altLang="en-US"/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altLang="en-US"/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altLang="en-US"/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altLang="en-US"/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altLang="en-US"/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altLang="en-US"/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altLang="en-US"/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altLang="en-US"/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altLang="en-US"/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altLang="en-US"/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altLang="en-US"/>
          </a:p>
          <a:p>
            <a:pPr lvl="8" indent="457200">
              <a:buFont typeface="Arial" panose="020B0604020202020204" pitchFamily="34" charset="0"/>
              <a:buNone/>
            </a:pPr>
            <a:r>
              <a:rPr lang="en-AU" altLang="en-US">
                <a:sym typeface="+mn-ea"/>
              </a:rPr>
              <a:t>       </a:t>
            </a:r>
            <a:r>
              <a:rPr lang="en-US" altLang="en-US">
                <a:sym typeface="+mn-ea"/>
              </a:rPr>
              <a:t>mailbox_top_m.sv</a:t>
            </a:r>
            <a:endParaRPr lang="en-US" altLang="en-US"/>
          </a:p>
          <a:p>
            <a:pPr marL="285750" indent="-285750">
              <a:buFont typeface="Wingdings" panose="05000000000000000000" charset="0"/>
              <a:buChar char="q"/>
            </a:pPr>
            <a:endParaRPr lang="en-US" altLang="en-US"/>
          </a:p>
          <a:p>
            <a:pPr lvl="8" indent="457200">
              <a:buFont typeface="Wingdings" panose="05000000000000000000" charset="0"/>
              <a:buNone/>
            </a:pPr>
            <a:r>
              <a:rPr lang="en-AU" altLang="en-US"/>
              <a:t>              </a:t>
            </a:r>
            <a:endParaRPr lang="en-AU" altLang="en-US"/>
          </a:p>
          <a:p>
            <a:pPr marL="285750" indent="-285750">
              <a:buFont typeface="Wingdings" panose="05000000000000000000" charset="0"/>
              <a:buChar char="q"/>
            </a:pPr>
            <a:endParaRPr lang="en-AU" altLang="en-US"/>
          </a:p>
          <a:p>
            <a:pPr marL="285750" indent="-285750">
              <a:buFont typeface="Wingdings" panose="05000000000000000000" charset="0"/>
              <a:buChar char="q"/>
            </a:pPr>
            <a:endParaRPr lang="en-AU" altLang="en-US"/>
          </a:p>
          <a:p>
            <a:pPr marL="285750" indent="-285750">
              <a:buFont typeface="Wingdings" panose="05000000000000000000" charset="0"/>
              <a:buChar char="q"/>
            </a:pPr>
            <a:endParaRPr lang="en-AU" altLang="en-US"/>
          </a:p>
          <a:p>
            <a:pPr marL="3943350" lvl="8" indent="-285750">
              <a:buFont typeface="Wingdings" panose="05000000000000000000" charset="0"/>
              <a:buChar char="q"/>
            </a:pPr>
            <a:endParaRPr lang="en-AU" altLang="en-US"/>
          </a:p>
          <a:p>
            <a:pPr lvl="8" indent="0">
              <a:buFont typeface="Wingdings" panose="05000000000000000000" charset="0"/>
              <a:buNone/>
            </a:pPr>
            <a:endParaRPr lang="en-AU" altLang="en-US"/>
          </a:p>
          <a:p>
            <a:pPr lvl="8" indent="0">
              <a:buFont typeface="Wingdings" panose="05000000000000000000" charset="0"/>
              <a:buNone/>
            </a:pPr>
            <a:endParaRPr lang="en-AU" altLang="en-US"/>
          </a:p>
          <a:p>
            <a:pPr lvl="8" indent="0">
              <a:buFont typeface="Wingdings" panose="05000000000000000000" charset="0"/>
              <a:buNone/>
            </a:pPr>
            <a:endParaRPr lang="en-AU" altLang="en-US"/>
          </a:p>
          <a:p>
            <a:pPr lvl="8" indent="0">
              <a:buFont typeface="Wingdings" panose="05000000000000000000" charset="0"/>
              <a:buNone/>
            </a:pPr>
            <a:endParaRPr lang="en-AU" altLang="en-US"/>
          </a:p>
          <a:p>
            <a:pPr lvl="8" indent="0">
              <a:buFont typeface="Wingdings" panose="05000000000000000000" charset="0"/>
              <a:buNone/>
            </a:pPr>
            <a:endParaRPr lang="en-AU" altLang="en-US"/>
          </a:p>
          <a:p>
            <a:pPr lvl="8" indent="457200">
              <a:buFont typeface="Wingdings" panose="05000000000000000000" charset="0"/>
              <a:buNone/>
            </a:pPr>
            <a:endParaRPr lang="en-AU" alt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82315" y="1429385"/>
            <a:ext cx="5165090" cy="490791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Red Orange">
      <a:dk1>
        <a:sysClr val="windowText" lastClr="000000"/>
      </a:dk1>
      <a:lt1>
        <a:sysClr val="window" lastClr="FFFFFF"/>
      </a:lt1>
      <a:dk2>
        <a:srgbClr val="505046"/>
      </a:dk2>
      <a:lt2>
        <a:srgbClr val="EEECE1"/>
      </a:lt2>
      <a:accent1>
        <a:srgbClr val="E84C22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CC9900"/>
      </a:hlink>
      <a:folHlink>
        <a:srgbClr val="666699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4173</Words>
  <Application>WPS Presentation</Application>
  <PresentationFormat>Widescreen</PresentationFormat>
  <Paragraphs>354</Paragraphs>
  <Slides>20</Slides>
  <Notes>19</Notes>
  <HiddenSlides>0</HiddenSlides>
  <MMClips>0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39" baseType="lpstr">
      <vt:lpstr>Arial</vt:lpstr>
      <vt:lpstr>SimSun</vt:lpstr>
      <vt:lpstr>Wingdings</vt:lpstr>
      <vt:lpstr>FS PF BeauSans Pro Light</vt:lpstr>
      <vt:lpstr>FS PF BeauSans Pro</vt:lpstr>
      <vt:lpstr>Tahoma</vt:lpstr>
      <vt:lpstr>Century Gothic</vt:lpstr>
      <vt:lpstr>FS Magistral Bold</vt:lpstr>
      <vt:lpstr>FS Magistral Extra Bold</vt:lpstr>
      <vt:lpstr>Sarabun Light</vt:lpstr>
      <vt:lpstr>Microsoft Sans Serif</vt:lpstr>
      <vt:lpstr>FS PF BeauSans Pro SemiBold</vt:lpstr>
      <vt:lpstr>Corbel</vt:lpstr>
      <vt:lpstr>Wingdings</vt:lpstr>
      <vt:lpstr>Microsoft YaHei</vt:lpstr>
      <vt:lpstr>Arial Unicode MS</vt:lpstr>
      <vt:lpstr>Calibri Light</vt:lpstr>
      <vt:lpstr>Calibri</vt:lpstr>
      <vt:lpstr>Office Theme</vt:lpstr>
      <vt:lpstr>PowerPoint 演示文稿</vt:lpstr>
      <vt:lpstr>CONTENTS</vt:lpstr>
      <vt:lpstr>PowerPoint 演示文稿</vt:lpstr>
      <vt:lpstr>1. Synchronizing Processes with a Mailbox</vt:lpstr>
      <vt:lpstr>1. Synchronizing Processes with a Mailbox</vt:lpstr>
      <vt:lpstr>1. Synchronizing Processes with a Mailbox</vt:lpstr>
      <vt:lpstr>1. Synchronizing Processes with a Mailbox</vt:lpstr>
      <vt:lpstr>1. Synchronizing Processes with a Mailbox</vt:lpstr>
      <vt:lpstr>1. Synchronizing Processes with a Mailbox</vt:lpstr>
      <vt:lpstr>1. Synchronizing Processes with a Mailbox</vt:lpstr>
      <vt:lpstr>1. Synchronizing Processes with a Mailbox</vt:lpstr>
      <vt:lpstr>1. Synchronizing Processes with a Mailbox</vt:lpstr>
      <vt:lpstr>1. Synchronizing Processes with a Mailbox</vt:lpstr>
      <vt:lpstr>PowerPoint 演示文稿</vt:lpstr>
      <vt:lpstr>2. Simulating the Mailbox Test Case</vt:lpstr>
      <vt:lpstr>2. Simulating the Mailbox Test Case</vt:lpstr>
      <vt:lpstr>2. Simulating the Mailbox Test Case</vt:lpstr>
      <vt:lpstr>PowerPoint 演示文稿</vt:lpstr>
      <vt:lpstr>3. Achieved Outcomes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HÙNG PHẠM VIỆT</cp:lastModifiedBy>
  <cp:revision>31</cp:revision>
  <dcterms:created xsi:type="dcterms:W3CDTF">2022-03-22T09:25:00Z</dcterms:created>
  <dcterms:modified xsi:type="dcterms:W3CDTF">2025-06-14T16:42:18Z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BMPSD">
    <vt:lpwstr>K</vt:lpwstr>
  </property>
  <property fmtid="{D5CDD505-2E9C-101B-9397-08002B2CF9AE}" pid="3" name="ICV">
    <vt:lpwstr>6F4DB82C21B8419F8F46019D2A4739FE_13</vt:lpwstr>
  </property>
  <property fmtid="{D5CDD505-2E9C-101B-9397-08002B2CF9AE}" pid="4" name="KSOProductBuildVer">
    <vt:lpwstr>1033-12.2.0.21179</vt:lpwstr>
  </property>
</Properties>
</file>